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628" r:id="rId2"/>
    <p:sldId id="1378" r:id="rId3"/>
    <p:sldId id="1508" r:id="rId4"/>
    <p:sldId id="1504" r:id="rId5"/>
    <p:sldId id="1519" r:id="rId6"/>
    <p:sldId id="1520" r:id="rId7"/>
    <p:sldId id="1521" r:id="rId8"/>
    <p:sldId id="1514" r:id="rId9"/>
    <p:sldId id="1516" r:id="rId10"/>
    <p:sldId id="1462" r:id="rId11"/>
    <p:sldId id="1517" r:id="rId12"/>
    <p:sldId id="1518" r:id="rId13"/>
    <p:sldId id="1522" r:id="rId14"/>
    <p:sldId id="1523" r:id="rId15"/>
    <p:sldId id="1535" r:id="rId16"/>
    <p:sldId id="1533" r:id="rId17"/>
    <p:sldId id="1524" r:id="rId18"/>
    <p:sldId id="1525" r:id="rId19"/>
    <p:sldId id="1527" r:id="rId20"/>
    <p:sldId id="1526" r:id="rId21"/>
    <p:sldId id="1532" r:id="rId22"/>
    <p:sldId id="1528" r:id="rId23"/>
    <p:sldId id="1534" r:id="rId24"/>
    <p:sldId id="1529" r:id="rId25"/>
    <p:sldId id="1536" r:id="rId26"/>
    <p:sldId id="1537" r:id="rId27"/>
    <p:sldId id="1538" r:id="rId28"/>
    <p:sldId id="1539" r:id="rId29"/>
    <p:sldId id="1540" r:id="rId30"/>
    <p:sldId id="1549" r:id="rId31"/>
    <p:sldId id="1550" r:id="rId32"/>
    <p:sldId id="1546" r:id="rId33"/>
    <p:sldId id="1547" r:id="rId34"/>
    <p:sldId id="1548" r:id="rId35"/>
    <p:sldId id="1541" r:id="rId36"/>
    <p:sldId id="1543" r:id="rId37"/>
    <p:sldId id="1542" r:id="rId38"/>
    <p:sldId id="1461" r:id="rId39"/>
    <p:sldId id="1496" r:id="rId40"/>
    <p:sldId id="1469" r:id="rId41"/>
    <p:sldId id="149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5274" autoAdjust="0"/>
  </p:normalViewPr>
  <p:slideViewPr>
    <p:cSldViewPr>
      <p:cViewPr varScale="1">
        <p:scale>
          <a:sx n="79" d="100"/>
          <a:sy n="79" d="100"/>
        </p:scale>
        <p:origin x="1498" y="101"/>
      </p:cViewPr>
      <p:guideLst>
        <p:guide orient="horz" pos="2160"/>
        <p:guide pos="2880"/>
      </p:guideLst>
    </p:cSldViewPr>
  </p:slideViewPr>
  <p:outlineViewPr>
    <p:cViewPr>
      <p:scale>
        <a:sx n="33" d="100"/>
        <a:sy n="33" d="100"/>
      </p:scale>
      <p:origin x="0" y="-11534"/>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39C7F4-DCE8-49C9-AE00-EA8BCF1476D7}" type="datetimeFigureOut">
              <a:rPr lang="tr-TR" smtClean="0"/>
              <a:t>30.11.2024</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B35B76-2E4B-4619-80AA-924FD74834F2}" type="slidenum">
              <a:rPr lang="tr-TR" smtClean="0"/>
              <a:t>‹#›</a:t>
            </a:fld>
            <a:endParaRPr lang="tr-TR"/>
          </a:p>
        </p:txBody>
      </p:sp>
    </p:spTree>
    <p:extLst>
      <p:ext uri="{BB962C8B-B14F-4D97-AF65-F5344CB8AC3E}">
        <p14:creationId xmlns:p14="http://schemas.microsoft.com/office/powerpoint/2010/main" val="4157816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39C122-A27A-4C13-A8BB-5E2E3911ED52}" type="datetimeFigureOut">
              <a:rPr lang="tr-TR" smtClean="0"/>
              <a:t>30.11.2024</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050A13-E30D-4796-A048-86C5EA3B930B}" type="slidenum">
              <a:rPr lang="tr-TR" smtClean="0"/>
              <a:t>‹#›</a:t>
            </a:fld>
            <a:endParaRPr lang="tr-TR"/>
          </a:p>
        </p:txBody>
      </p:sp>
    </p:spTree>
    <p:extLst>
      <p:ext uri="{BB962C8B-B14F-4D97-AF65-F5344CB8AC3E}">
        <p14:creationId xmlns:p14="http://schemas.microsoft.com/office/powerpoint/2010/main" val="4162297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5050A13-E30D-4796-A048-86C5EA3B930B}" type="slidenum">
              <a:rPr lang="tr-TR" smtClean="0"/>
              <a:t>2</a:t>
            </a:fld>
            <a:endParaRPr lang="tr-TR"/>
          </a:p>
        </p:txBody>
      </p:sp>
    </p:spTree>
    <p:extLst>
      <p:ext uri="{BB962C8B-B14F-4D97-AF65-F5344CB8AC3E}">
        <p14:creationId xmlns:p14="http://schemas.microsoft.com/office/powerpoint/2010/main" val="2188820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Veri Yer Tutucusu 3"/>
          <p:cNvSpPr>
            <a:spLocks noGrp="1"/>
          </p:cNvSpPr>
          <p:nvPr>
            <p:ph type="dt" sz="half" idx="10"/>
          </p:nvPr>
        </p:nvSpPr>
        <p:spPr/>
        <p:txBody>
          <a:bodyPr/>
          <a:lstStyle/>
          <a:p>
            <a:fld id="{5BB13CAA-3EB4-4957-A262-C51C30E60044}" type="datetime1">
              <a:rPr lang="en-US" smtClean="0"/>
              <a:t>11/30/2024</a:t>
            </a:fld>
            <a:endParaRPr lang="en-US"/>
          </a:p>
        </p:txBody>
      </p:sp>
      <p:sp>
        <p:nvSpPr>
          <p:cNvPr id="5" name="Altbilgi Yer Tutucusu 4"/>
          <p:cNvSpPr>
            <a:spLocks noGrp="1"/>
          </p:cNvSpPr>
          <p:nvPr>
            <p:ph type="ftr" sz="quarter" idx="11"/>
          </p:nvPr>
        </p:nvSpPr>
        <p:spPr/>
        <p:txBody>
          <a:bodyPr/>
          <a:lstStyle/>
          <a:p>
            <a:r>
              <a:rPr lang="en-US" smtClean="0"/>
              <a:t>https://www.booksonturkey.com/</a:t>
            </a:r>
            <a:endParaRPr lang="en-US"/>
          </a:p>
        </p:txBody>
      </p:sp>
      <p:sp>
        <p:nvSpPr>
          <p:cNvPr id="6" name="Slayt Numarası Yer Tutucusu 5"/>
          <p:cNvSpPr>
            <a:spLocks noGrp="1"/>
          </p:cNvSpPr>
          <p:nvPr>
            <p:ph type="sldNum" sz="quarter" idx="12"/>
          </p:nvPr>
        </p:nvSpPr>
        <p:spPr/>
        <p:txBody>
          <a:bodyPr/>
          <a:lstStyle/>
          <a:p>
            <a:fld id="{423A21D8-CDB4-474F-9130-2BADF0640E59}" type="slidenum">
              <a:rPr lang="en-US" smtClean="0"/>
              <a:t>‹#›</a:t>
            </a:fld>
            <a:endParaRPr lang="en-US"/>
          </a:p>
        </p:txBody>
      </p:sp>
    </p:spTree>
    <p:extLst>
      <p:ext uri="{BB962C8B-B14F-4D97-AF65-F5344CB8AC3E}">
        <p14:creationId xmlns:p14="http://schemas.microsoft.com/office/powerpoint/2010/main" val="3034061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BD60D836-72FF-4918-B645-66F7CD70D283}" type="datetime1">
              <a:rPr lang="en-US" smtClean="0"/>
              <a:t>11/30/2024</a:t>
            </a:fld>
            <a:endParaRPr lang="en-US"/>
          </a:p>
        </p:txBody>
      </p:sp>
      <p:sp>
        <p:nvSpPr>
          <p:cNvPr id="5" name="Altbilgi Yer Tutucusu 4"/>
          <p:cNvSpPr>
            <a:spLocks noGrp="1"/>
          </p:cNvSpPr>
          <p:nvPr>
            <p:ph type="ftr" sz="quarter" idx="11"/>
          </p:nvPr>
        </p:nvSpPr>
        <p:spPr/>
        <p:txBody>
          <a:bodyPr/>
          <a:lstStyle/>
          <a:p>
            <a:r>
              <a:rPr lang="en-US" smtClean="0"/>
              <a:t>https://www.booksonturkey.com/</a:t>
            </a:r>
            <a:endParaRPr lang="en-US"/>
          </a:p>
        </p:txBody>
      </p:sp>
      <p:sp>
        <p:nvSpPr>
          <p:cNvPr id="6" name="Slayt Numarası Yer Tutucusu 5"/>
          <p:cNvSpPr>
            <a:spLocks noGrp="1"/>
          </p:cNvSpPr>
          <p:nvPr>
            <p:ph type="sldNum" sz="quarter" idx="12"/>
          </p:nvPr>
        </p:nvSpPr>
        <p:spPr/>
        <p:txBody>
          <a:bodyPr/>
          <a:lstStyle/>
          <a:p>
            <a:fld id="{423A21D8-CDB4-474F-9130-2BADF0640E59}" type="slidenum">
              <a:rPr lang="en-US" smtClean="0"/>
              <a:t>‹#›</a:t>
            </a:fld>
            <a:endParaRPr lang="en-US"/>
          </a:p>
        </p:txBody>
      </p:sp>
    </p:spTree>
    <p:extLst>
      <p:ext uri="{BB962C8B-B14F-4D97-AF65-F5344CB8AC3E}">
        <p14:creationId xmlns:p14="http://schemas.microsoft.com/office/powerpoint/2010/main" val="1757198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D08C4CB1-1ABA-4508-870C-C257B6711987}" type="datetime1">
              <a:rPr lang="en-US" smtClean="0"/>
              <a:t>11/30/2024</a:t>
            </a:fld>
            <a:endParaRPr lang="en-US"/>
          </a:p>
        </p:txBody>
      </p:sp>
      <p:sp>
        <p:nvSpPr>
          <p:cNvPr id="5" name="Altbilgi Yer Tutucusu 4"/>
          <p:cNvSpPr>
            <a:spLocks noGrp="1"/>
          </p:cNvSpPr>
          <p:nvPr>
            <p:ph type="ftr" sz="quarter" idx="11"/>
          </p:nvPr>
        </p:nvSpPr>
        <p:spPr/>
        <p:txBody>
          <a:bodyPr/>
          <a:lstStyle/>
          <a:p>
            <a:r>
              <a:rPr lang="en-US" smtClean="0"/>
              <a:t>https://www.booksonturkey.com/</a:t>
            </a:r>
            <a:endParaRPr lang="en-US"/>
          </a:p>
        </p:txBody>
      </p:sp>
      <p:sp>
        <p:nvSpPr>
          <p:cNvPr id="6" name="Slayt Numarası Yer Tutucusu 5"/>
          <p:cNvSpPr>
            <a:spLocks noGrp="1"/>
          </p:cNvSpPr>
          <p:nvPr>
            <p:ph type="sldNum" sz="quarter" idx="12"/>
          </p:nvPr>
        </p:nvSpPr>
        <p:spPr/>
        <p:txBody>
          <a:bodyPr/>
          <a:lstStyle/>
          <a:p>
            <a:fld id="{423A21D8-CDB4-474F-9130-2BADF0640E59}" type="slidenum">
              <a:rPr lang="en-US" smtClean="0"/>
              <a:t>‹#›</a:t>
            </a:fld>
            <a:endParaRPr lang="en-US"/>
          </a:p>
        </p:txBody>
      </p:sp>
    </p:spTree>
    <p:extLst>
      <p:ext uri="{BB962C8B-B14F-4D97-AF65-F5344CB8AC3E}">
        <p14:creationId xmlns:p14="http://schemas.microsoft.com/office/powerpoint/2010/main" val="166017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BCCEDC73-743C-491D-9C85-C8F93EBE447B}" type="datetime1">
              <a:rPr lang="en-US" smtClean="0"/>
              <a:t>11/30/2024</a:t>
            </a:fld>
            <a:endParaRPr lang="en-US"/>
          </a:p>
        </p:txBody>
      </p:sp>
      <p:sp>
        <p:nvSpPr>
          <p:cNvPr id="5" name="Altbilgi Yer Tutucusu 4"/>
          <p:cNvSpPr>
            <a:spLocks noGrp="1"/>
          </p:cNvSpPr>
          <p:nvPr>
            <p:ph type="ftr" sz="quarter" idx="11"/>
          </p:nvPr>
        </p:nvSpPr>
        <p:spPr/>
        <p:txBody>
          <a:bodyPr/>
          <a:lstStyle/>
          <a:p>
            <a:r>
              <a:rPr lang="en-US" smtClean="0"/>
              <a:t>https://www.booksonturkey.com/</a:t>
            </a:r>
            <a:endParaRPr lang="en-US"/>
          </a:p>
        </p:txBody>
      </p:sp>
      <p:sp>
        <p:nvSpPr>
          <p:cNvPr id="6" name="Slayt Numarası Yer Tutucusu 5"/>
          <p:cNvSpPr>
            <a:spLocks noGrp="1"/>
          </p:cNvSpPr>
          <p:nvPr>
            <p:ph type="sldNum" sz="quarter" idx="12"/>
          </p:nvPr>
        </p:nvSpPr>
        <p:spPr/>
        <p:txBody>
          <a:bodyPr/>
          <a:lstStyle/>
          <a:p>
            <a:fld id="{423A21D8-CDB4-474F-9130-2BADF0640E59}" type="slidenum">
              <a:rPr lang="en-US" smtClean="0"/>
              <a:t>‹#›</a:t>
            </a:fld>
            <a:endParaRPr lang="en-US"/>
          </a:p>
        </p:txBody>
      </p:sp>
    </p:spTree>
    <p:extLst>
      <p:ext uri="{BB962C8B-B14F-4D97-AF65-F5344CB8AC3E}">
        <p14:creationId xmlns:p14="http://schemas.microsoft.com/office/powerpoint/2010/main" val="2728719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FFAA074E-D31D-44F4-90FD-6EC937E45284}" type="datetime1">
              <a:rPr lang="en-US" smtClean="0"/>
              <a:t>11/30/2024</a:t>
            </a:fld>
            <a:endParaRPr lang="en-US"/>
          </a:p>
        </p:txBody>
      </p:sp>
      <p:sp>
        <p:nvSpPr>
          <p:cNvPr id="5" name="Altbilgi Yer Tutucusu 4"/>
          <p:cNvSpPr>
            <a:spLocks noGrp="1"/>
          </p:cNvSpPr>
          <p:nvPr>
            <p:ph type="ftr" sz="quarter" idx="11"/>
          </p:nvPr>
        </p:nvSpPr>
        <p:spPr/>
        <p:txBody>
          <a:bodyPr/>
          <a:lstStyle/>
          <a:p>
            <a:r>
              <a:rPr lang="en-US" smtClean="0"/>
              <a:t>https://www.booksonturkey.com/</a:t>
            </a:r>
            <a:endParaRPr lang="en-US"/>
          </a:p>
        </p:txBody>
      </p:sp>
      <p:sp>
        <p:nvSpPr>
          <p:cNvPr id="6" name="Slayt Numarası Yer Tutucusu 5"/>
          <p:cNvSpPr>
            <a:spLocks noGrp="1"/>
          </p:cNvSpPr>
          <p:nvPr>
            <p:ph type="sldNum" sz="quarter" idx="12"/>
          </p:nvPr>
        </p:nvSpPr>
        <p:spPr/>
        <p:txBody>
          <a:bodyPr/>
          <a:lstStyle/>
          <a:p>
            <a:fld id="{423A21D8-CDB4-474F-9130-2BADF0640E59}" type="slidenum">
              <a:rPr lang="en-US" smtClean="0"/>
              <a:t>‹#›</a:t>
            </a:fld>
            <a:endParaRPr lang="en-US"/>
          </a:p>
        </p:txBody>
      </p:sp>
    </p:spTree>
    <p:extLst>
      <p:ext uri="{BB962C8B-B14F-4D97-AF65-F5344CB8AC3E}">
        <p14:creationId xmlns:p14="http://schemas.microsoft.com/office/powerpoint/2010/main" val="156406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fld id="{BECAA984-43FB-4F5F-B359-BC7FE7214063}" type="datetime1">
              <a:rPr lang="en-US" smtClean="0"/>
              <a:t>11/30/2024</a:t>
            </a:fld>
            <a:endParaRPr lang="en-US"/>
          </a:p>
        </p:txBody>
      </p:sp>
      <p:sp>
        <p:nvSpPr>
          <p:cNvPr id="6" name="Altbilgi Yer Tutucusu 5"/>
          <p:cNvSpPr>
            <a:spLocks noGrp="1"/>
          </p:cNvSpPr>
          <p:nvPr>
            <p:ph type="ftr" sz="quarter" idx="11"/>
          </p:nvPr>
        </p:nvSpPr>
        <p:spPr/>
        <p:txBody>
          <a:bodyPr/>
          <a:lstStyle/>
          <a:p>
            <a:r>
              <a:rPr lang="en-US" smtClean="0"/>
              <a:t>https://www.booksonturkey.com/</a:t>
            </a:r>
            <a:endParaRPr lang="en-US"/>
          </a:p>
        </p:txBody>
      </p:sp>
      <p:sp>
        <p:nvSpPr>
          <p:cNvPr id="7" name="Slayt Numarası Yer Tutucusu 6"/>
          <p:cNvSpPr>
            <a:spLocks noGrp="1"/>
          </p:cNvSpPr>
          <p:nvPr>
            <p:ph type="sldNum" sz="quarter" idx="12"/>
          </p:nvPr>
        </p:nvSpPr>
        <p:spPr/>
        <p:txBody>
          <a:bodyPr/>
          <a:lstStyle/>
          <a:p>
            <a:fld id="{423A21D8-CDB4-474F-9130-2BADF0640E59}" type="slidenum">
              <a:rPr lang="en-US" smtClean="0"/>
              <a:t>‹#›</a:t>
            </a:fld>
            <a:endParaRPr lang="en-US"/>
          </a:p>
        </p:txBody>
      </p:sp>
    </p:spTree>
    <p:extLst>
      <p:ext uri="{BB962C8B-B14F-4D97-AF65-F5344CB8AC3E}">
        <p14:creationId xmlns:p14="http://schemas.microsoft.com/office/powerpoint/2010/main" val="1124013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fld id="{3856338F-0E08-4FC1-BC9C-0843460F8644}" type="datetime1">
              <a:rPr lang="en-US" smtClean="0"/>
              <a:t>11/30/2024</a:t>
            </a:fld>
            <a:endParaRPr lang="en-US"/>
          </a:p>
        </p:txBody>
      </p:sp>
      <p:sp>
        <p:nvSpPr>
          <p:cNvPr id="8" name="Altbilgi Yer Tutucusu 7"/>
          <p:cNvSpPr>
            <a:spLocks noGrp="1"/>
          </p:cNvSpPr>
          <p:nvPr>
            <p:ph type="ftr" sz="quarter" idx="11"/>
          </p:nvPr>
        </p:nvSpPr>
        <p:spPr/>
        <p:txBody>
          <a:bodyPr/>
          <a:lstStyle/>
          <a:p>
            <a:r>
              <a:rPr lang="en-US" smtClean="0"/>
              <a:t>https://www.booksonturkey.com/</a:t>
            </a:r>
            <a:endParaRPr lang="en-US"/>
          </a:p>
        </p:txBody>
      </p:sp>
      <p:sp>
        <p:nvSpPr>
          <p:cNvPr id="9" name="Slayt Numarası Yer Tutucusu 8"/>
          <p:cNvSpPr>
            <a:spLocks noGrp="1"/>
          </p:cNvSpPr>
          <p:nvPr>
            <p:ph type="sldNum" sz="quarter" idx="12"/>
          </p:nvPr>
        </p:nvSpPr>
        <p:spPr/>
        <p:txBody>
          <a:bodyPr/>
          <a:lstStyle/>
          <a:p>
            <a:fld id="{423A21D8-CDB4-474F-9130-2BADF0640E59}" type="slidenum">
              <a:rPr lang="en-US" smtClean="0"/>
              <a:t>‹#›</a:t>
            </a:fld>
            <a:endParaRPr lang="en-US"/>
          </a:p>
        </p:txBody>
      </p:sp>
    </p:spTree>
    <p:extLst>
      <p:ext uri="{BB962C8B-B14F-4D97-AF65-F5344CB8AC3E}">
        <p14:creationId xmlns:p14="http://schemas.microsoft.com/office/powerpoint/2010/main" val="610696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fld id="{C4CD43C8-A64F-4E8D-AC35-E40327C4F6E3}" type="datetime1">
              <a:rPr lang="en-US" smtClean="0"/>
              <a:t>11/30/2024</a:t>
            </a:fld>
            <a:endParaRPr lang="en-US"/>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
        <p:nvSpPr>
          <p:cNvPr id="5" name="Slayt Numarası Yer Tutucusu 4"/>
          <p:cNvSpPr>
            <a:spLocks noGrp="1"/>
          </p:cNvSpPr>
          <p:nvPr>
            <p:ph type="sldNum" sz="quarter" idx="12"/>
          </p:nvPr>
        </p:nvSpPr>
        <p:spPr/>
        <p:txBody>
          <a:bodyPr/>
          <a:lstStyle/>
          <a:p>
            <a:fld id="{423A21D8-CDB4-474F-9130-2BADF0640E59}" type="slidenum">
              <a:rPr lang="en-US" smtClean="0"/>
              <a:t>‹#›</a:t>
            </a:fld>
            <a:endParaRPr lang="en-US"/>
          </a:p>
        </p:txBody>
      </p:sp>
    </p:spTree>
    <p:extLst>
      <p:ext uri="{BB962C8B-B14F-4D97-AF65-F5344CB8AC3E}">
        <p14:creationId xmlns:p14="http://schemas.microsoft.com/office/powerpoint/2010/main" val="2858159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5EDDB82-1628-43EB-A8C6-B1C7D2F5CBB3}" type="datetime1">
              <a:rPr lang="en-US" smtClean="0"/>
              <a:t>11/30/2024</a:t>
            </a:fld>
            <a:endParaRPr lang="en-US"/>
          </a:p>
        </p:txBody>
      </p:sp>
      <p:sp>
        <p:nvSpPr>
          <p:cNvPr id="3" name="Altbilgi Yer Tutucusu 2"/>
          <p:cNvSpPr>
            <a:spLocks noGrp="1"/>
          </p:cNvSpPr>
          <p:nvPr>
            <p:ph type="ftr" sz="quarter" idx="11"/>
          </p:nvPr>
        </p:nvSpPr>
        <p:spPr/>
        <p:txBody>
          <a:bodyPr/>
          <a:lstStyle/>
          <a:p>
            <a:r>
              <a:rPr lang="en-US" smtClean="0"/>
              <a:t>https://www.booksonturkey.com/</a:t>
            </a:r>
            <a:endParaRPr lang="en-US"/>
          </a:p>
        </p:txBody>
      </p:sp>
      <p:sp>
        <p:nvSpPr>
          <p:cNvPr id="4" name="Slayt Numarası Yer Tutucusu 3"/>
          <p:cNvSpPr>
            <a:spLocks noGrp="1"/>
          </p:cNvSpPr>
          <p:nvPr>
            <p:ph type="sldNum" sz="quarter" idx="12"/>
          </p:nvPr>
        </p:nvSpPr>
        <p:spPr/>
        <p:txBody>
          <a:bodyPr/>
          <a:lstStyle/>
          <a:p>
            <a:fld id="{423A21D8-CDB4-474F-9130-2BADF0640E59}" type="slidenum">
              <a:rPr lang="en-US" smtClean="0"/>
              <a:t>‹#›</a:t>
            </a:fld>
            <a:endParaRPr lang="en-US"/>
          </a:p>
        </p:txBody>
      </p:sp>
    </p:spTree>
    <p:extLst>
      <p:ext uri="{BB962C8B-B14F-4D97-AF65-F5344CB8AC3E}">
        <p14:creationId xmlns:p14="http://schemas.microsoft.com/office/powerpoint/2010/main" val="1673945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3ED14C8-7967-4ED8-BFBA-8EA65AB8096A}" type="datetime1">
              <a:rPr lang="en-US" smtClean="0"/>
              <a:t>11/30/2024</a:t>
            </a:fld>
            <a:endParaRPr lang="en-US"/>
          </a:p>
        </p:txBody>
      </p:sp>
      <p:sp>
        <p:nvSpPr>
          <p:cNvPr id="6" name="Altbilgi Yer Tutucusu 5"/>
          <p:cNvSpPr>
            <a:spLocks noGrp="1"/>
          </p:cNvSpPr>
          <p:nvPr>
            <p:ph type="ftr" sz="quarter" idx="11"/>
          </p:nvPr>
        </p:nvSpPr>
        <p:spPr/>
        <p:txBody>
          <a:bodyPr/>
          <a:lstStyle/>
          <a:p>
            <a:r>
              <a:rPr lang="en-US" smtClean="0"/>
              <a:t>https://www.booksonturkey.com/</a:t>
            </a:r>
            <a:endParaRPr lang="en-US"/>
          </a:p>
        </p:txBody>
      </p:sp>
      <p:sp>
        <p:nvSpPr>
          <p:cNvPr id="7" name="Slayt Numarası Yer Tutucusu 6"/>
          <p:cNvSpPr>
            <a:spLocks noGrp="1"/>
          </p:cNvSpPr>
          <p:nvPr>
            <p:ph type="sldNum" sz="quarter" idx="12"/>
          </p:nvPr>
        </p:nvSpPr>
        <p:spPr/>
        <p:txBody>
          <a:bodyPr/>
          <a:lstStyle/>
          <a:p>
            <a:fld id="{423A21D8-CDB4-474F-9130-2BADF0640E59}" type="slidenum">
              <a:rPr lang="en-US" smtClean="0"/>
              <a:t>‹#›</a:t>
            </a:fld>
            <a:endParaRPr lang="en-US"/>
          </a:p>
        </p:txBody>
      </p:sp>
    </p:spTree>
    <p:extLst>
      <p:ext uri="{BB962C8B-B14F-4D97-AF65-F5344CB8AC3E}">
        <p14:creationId xmlns:p14="http://schemas.microsoft.com/office/powerpoint/2010/main" val="3505326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51D0625-1E47-48EC-A3C4-47AB4C50DAF7}" type="datetime1">
              <a:rPr lang="en-US" smtClean="0"/>
              <a:t>11/30/2024</a:t>
            </a:fld>
            <a:endParaRPr lang="en-US"/>
          </a:p>
        </p:txBody>
      </p:sp>
      <p:sp>
        <p:nvSpPr>
          <p:cNvPr id="6" name="Altbilgi Yer Tutucusu 5"/>
          <p:cNvSpPr>
            <a:spLocks noGrp="1"/>
          </p:cNvSpPr>
          <p:nvPr>
            <p:ph type="ftr" sz="quarter" idx="11"/>
          </p:nvPr>
        </p:nvSpPr>
        <p:spPr/>
        <p:txBody>
          <a:bodyPr/>
          <a:lstStyle/>
          <a:p>
            <a:r>
              <a:rPr lang="en-US" smtClean="0"/>
              <a:t>https://www.booksonturkey.com/</a:t>
            </a:r>
            <a:endParaRPr lang="en-US"/>
          </a:p>
        </p:txBody>
      </p:sp>
      <p:sp>
        <p:nvSpPr>
          <p:cNvPr id="7" name="Slayt Numarası Yer Tutucusu 6"/>
          <p:cNvSpPr>
            <a:spLocks noGrp="1"/>
          </p:cNvSpPr>
          <p:nvPr>
            <p:ph type="sldNum" sz="quarter" idx="12"/>
          </p:nvPr>
        </p:nvSpPr>
        <p:spPr/>
        <p:txBody>
          <a:bodyPr/>
          <a:lstStyle/>
          <a:p>
            <a:fld id="{423A21D8-CDB4-474F-9130-2BADF0640E59}" type="slidenum">
              <a:rPr lang="en-US" smtClean="0"/>
              <a:t>‹#›</a:t>
            </a:fld>
            <a:endParaRPr lang="en-US"/>
          </a:p>
        </p:txBody>
      </p:sp>
    </p:spTree>
    <p:extLst>
      <p:ext uri="{BB962C8B-B14F-4D97-AF65-F5344CB8AC3E}">
        <p14:creationId xmlns:p14="http://schemas.microsoft.com/office/powerpoint/2010/main" val="3070120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848505-3D64-4185-A680-E6D6B3ED0601}" type="datetime1">
              <a:rPr lang="en-US" smtClean="0"/>
              <a:t>11/30/2024</a:t>
            </a:fld>
            <a:endParaRPr lang="en-US"/>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https://www.booksonturkey.com/</a:t>
            </a:r>
            <a:endParaRPr lang="en-US"/>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A21D8-CDB4-474F-9130-2BADF0640E59}" type="slidenum">
              <a:rPr lang="en-US" smtClean="0"/>
              <a:t>‹#›</a:t>
            </a:fld>
            <a:endParaRPr lang="en-US"/>
          </a:p>
        </p:txBody>
      </p:sp>
    </p:spTree>
    <p:extLst>
      <p:ext uri="{BB962C8B-B14F-4D97-AF65-F5344CB8AC3E}">
        <p14:creationId xmlns:p14="http://schemas.microsoft.com/office/powerpoint/2010/main" val="1718893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booksonturkey.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ooksonturkey.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web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web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web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23528" y="-1179512"/>
            <a:ext cx="8640960" cy="2880320"/>
          </a:xfrm>
        </p:spPr>
        <p:txBody>
          <a:bodyPr>
            <a:normAutofit fontScale="90000"/>
          </a:bodyPr>
          <a:lstStyle/>
          <a:p>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a:t/>
            </a:r>
            <a:br>
              <a:rPr lang="tr-TR" dirty="0"/>
            </a:br>
            <a:r>
              <a:rPr lang="tr-TR" sz="4900" b="1" dirty="0" smtClean="0">
                <a:solidFill>
                  <a:srgbClr val="0070C0"/>
                </a:solidFill>
              </a:rPr>
              <a:t>21.YÜZYILDA </a:t>
            </a:r>
            <a:br>
              <a:rPr lang="tr-TR" sz="4900" b="1" dirty="0" smtClean="0">
                <a:solidFill>
                  <a:srgbClr val="0070C0"/>
                </a:solidFill>
              </a:rPr>
            </a:br>
            <a:r>
              <a:rPr lang="tr-TR" sz="4900" b="1" dirty="0" smtClean="0">
                <a:solidFill>
                  <a:srgbClr val="0070C0"/>
                </a:solidFill>
              </a:rPr>
              <a:t>TÜRKLER</a:t>
            </a:r>
            <a:br>
              <a:rPr lang="tr-TR" sz="4900" b="1" dirty="0" smtClean="0">
                <a:solidFill>
                  <a:srgbClr val="0070C0"/>
                </a:solidFill>
              </a:rPr>
            </a:br>
            <a:r>
              <a:rPr lang="tr-TR" sz="4900" b="1" dirty="0" smtClean="0">
                <a:solidFill>
                  <a:srgbClr val="0070C0"/>
                </a:solidFill>
              </a:rPr>
              <a:t>TÜRK BODUN</a:t>
            </a:r>
            <a:br>
              <a:rPr lang="tr-TR" sz="4900" b="1" dirty="0" smtClean="0">
                <a:solidFill>
                  <a:srgbClr val="0070C0"/>
                </a:solidFill>
              </a:rPr>
            </a:br>
            <a:r>
              <a:rPr lang="tr-TR" sz="4900" b="1" dirty="0" smtClean="0">
                <a:solidFill>
                  <a:srgbClr val="0070C0"/>
                </a:solidFill>
              </a:rPr>
              <a:t>A-Z</a:t>
            </a:r>
            <a:br>
              <a:rPr lang="tr-TR" sz="4900" b="1" dirty="0" smtClean="0">
                <a:solidFill>
                  <a:srgbClr val="0070C0"/>
                </a:solidFill>
              </a:rPr>
            </a:br>
            <a:endParaRPr lang="en-US" sz="4900" b="1" dirty="0">
              <a:solidFill>
                <a:srgbClr val="0070C0"/>
              </a:solidFill>
            </a:endParaRPr>
          </a:p>
        </p:txBody>
      </p:sp>
      <p:sp>
        <p:nvSpPr>
          <p:cNvPr id="3" name="Alt Başlık 2"/>
          <p:cNvSpPr>
            <a:spLocks noGrp="1"/>
          </p:cNvSpPr>
          <p:nvPr>
            <p:ph type="subTitle" idx="1"/>
          </p:nvPr>
        </p:nvSpPr>
        <p:spPr>
          <a:xfrm>
            <a:off x="467544" y="1268760"/>
            <a:ext cx="8352928" cy="5400600"/>
          </a:xfrm>
        </p:spPr>
        <p:txBody>
          <a:bodyPr>
            <a:noAutofit/>
          </a:bodyPr>
          <a:lstStyle/>
          <a:p>
            <a:endParaRPr lang="tr-TR" sz="2400" b="1" dirty="0" smtClean="0">
              <a:solidFill>
                <a:schemeClr val="tx1"/>
              </a:solidFill>
              <a:latin typeface="Lucida Sans Typewriter" panose="020B0509030504030204" pitchFamily="49" charset="0"/>
              <a:hlinkClick r:id="rId2"/>
            </a:endParaRPr>
          </a:p>
          <a:p>
            <a:endParaRPr lang="en-US" sz="2400" b="1" dirty="0">
              <a:solidFill>
                <a:schemeClr val="tx1"/>
              </a:solidFill>
              <a:latin typeface="Lucida Sans Typewriter" panose="020B0509030504030204" pitchFamily="49" charset="0"/>
            </a:endParaRPr>
          </a:p>
        </p:txBody>
      </p:sp>
      <p:sp>
        <p:nvSpPr>
          <p:cNvPr id="4" name="AutoShape 2" descr="Deniz Manzarası Ocean - Pixabay'de ücretsiz fotoğraf - Pixab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4" y="2852936"/>
            <a:ext cx="8784976" cy="3816424"/>
          </a:xfrm>
        </p:spPr>
      </p:pic>
      <p:sp>
        <p:nvSpPr>
          <p:cNvPr id="5" name="Altbilgi Yer Tutucusu 4"/>
          <p:cNvSpPr>
            <a:spLocks noGrp="1"/>
          </p:cNvSpPr>
          <p:nvPr>
            <p:ph type="ftr" sz="quarter" idx="11"/>
          </p:nvPr>
        </p:nvSpPr>
        <p:spPr/>
        <p:txBody>
          <a:bodyPr/>
          <a:lstStyle/>
          <a:p>
            <a:r>
              <a:rPr lang="tr-TR" b="1" dirty="0" smtClean="0">
                <a:solidFill>
                  <a:schemeClr val="tx1"/>
                </a:solidFill>
                <a:latin typeface="Lucida Sans Typewriter" panose="020B0509030504030204" pitchFamily="49" charset="0"/>
                <a:hlinkClick r:id="rId2"/>
              </a:rPr>
              <a:t> </a:t>
            </a:r>
            <a:r>
              <a:rPr lang="en-US" b="1" dirty="0" smtClean="0">
                <a:solidFill>
                  <a:schemeClr val="tx1"/>
                </a:solidFill>
                <a:latin typeface="Lucida Sans Typewriter" panose="020B0509030504030204" pitchFamily="49" charset="0"/>
                <a:hlinkClick r:id="rId2"/>
              </a:rPr>
              <a:t>https</a:t>
            </a:r>
            <a:r>
              <a:rPr lang="en-US" b="1" dirty="0">
                <a:solidFill>
                  <a:schemeClr val="tx1"/>
                </a:solidFill>
                <a:latin typeface="Lucida Sans Typewriter" panose="020B0509030504030204" pitchFamily="49" charset="0"/>
                <a:hlinkClick r:id="rId2"/>
              </a:rPr>
              <a:t>://www.booksonturkey.com/</a:t>
            </a:r>
            <a:endParaRPr lang="tr-TR" b="1" dirty="0">
              <a:solidFill>
                <a:schemeClr val="tx1"/>
              </a:solidFill>
              <a:latin typeface="Lucida Sans Typewriter" panose="020B0509030504030204" pitchFamily="49" charset="0"/>
            </a:endParaRPr>
          </a:p>
        </p:txBody>
      </p:sp>
    </p:spTree>
    <p:extLst>
      <p:ext uri="{BB962C8B-B14F-4D97-AF65-F5344CB8AC3E}">
        <p14:creationId xmlns:p14="http://schemas.microsoft.com/office/powerpoint/2010/main" val="2020185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504056"/>
          </a:xfrm>
        </p:spPr>
        <p:txBody>
          <a:bodyPr>
            <a:normAutofit fontScale="90000"/>
          </a:bodyPr>
          <a:lstStyle/>
          <a:p>
            <a:r>
              <a:rPr lang="tr-TR" dirty="0" err="1" smtClean="0"/>
              <a:t>Gagavuzlar.Gagauz</a:t>
            </a:r>
            <a:r>
              <a:rPr lang="tr-TR" dirty="0" smtClean="0"/>
              <a:t> Yeri, Moldova </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692696"/>
            <a:ext cx="8856984" cy="6048672"/>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4238687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387424"/>
            <a:ext cx="8229600" cy="1152128"/>
          </a:xfrm>
        </p:spPr>
        <p:txBody>
          <a:bodyPr>
            <a:normAutofit fontScale="90000"/>
          </a:bodyPr>
          <a:lstStyle/>
          <a:p>
            <a:r>
              <a:rPr lang="tr-TR" dirty="0" smtClean="0"/>
              <a:t/>
            </a:r>
            <a:br>
              <a:rPr lang="tr-TR" dirty="0" smtClean="0"/>
            </a:br>
            <a:r>
              <a:rPr lang="tr-TR" dirty="0" err="1" smtClean="0"/>
              <a:t>Gorno</a:t>
            </a:r>
            <a:r>
              <a:rPr lang="tr-TR" dirty="0" smtClean="0"/>
              <a:t> Altay. Altay. Rusya</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836712"/>
            <a:ext cx="8856984" cy="5904656"/>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345391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4544" y="188640"/>
            <a:ext cx="9468544" cy="792088"/>
          </a:xfrm>
        </p:spPr>
        <p:txBody>
          <a:bodyPr/>
          <a:lstStyle/>
          <a:p>
            <a:r>
              <a:rPr lang="tr-TR" dirty="0" smtClean="0"/>
              <a:t>Hakaslar. </a:t>
            </a:r>
            <a:r>
              <a:rPr lang="tr-TR" dirty="0" err="1" smtClean="0"/>
              <a:t>Hakasya</a:t>
            </a:r>
            <a:r>
              <a:rPr lang="tr-TR" dirty="0" smtClean="0"/>
              <a:t>. Rusya. </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980728"/>
            <a:ext cx="8928992" cy="5760640"/>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1017741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778098"/>
          </a:xfrm>
        </p:spPr>
        <p:txBody>
          <a:bodyPr>
            <a:normAutofit fontScale="90000"/>
          </a:bodyPr>
          <a:lstStyle/>
          <a:p>
            <a:r>
              <a:rPr lang="tr-TR" dirty="0"/>
              <a:t>Hazar Türkleri: Musevi</a:t>
            </a:r>
            <a:br>
              <a:rPr lang="tr-TR" dirty="0"/>
            </a:b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908720"/>
            <a:ext cx="8856984" cy="5832648"/>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1292486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Hazaralar: </a:t>
            </a:r>
            <a:r>
              <a:rPr lang="tr-TR" dirty="0" smtClean="0"/>
              <a:t>Afganistan</a:t>
            </a:r>
            <a:r>
              <a:rPr lang="tr-TR" dirty="0"/>
              <a:t/>
            </a:r>
            <a:br>
              <a:rPr lang="tr-TR" dirty="0"/>
            </a:b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836712"/>
            <a:ext cx="8784976" cy="5904656"/>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1056847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8520" y="-8993"/>
            <a:ext cx="9649072" cy="1061729"/>
          </a:xfrm>
        </p:spPr>
        <p:txBody>
          <a:bodyPr>
            <a:normAutofit/>
          </a:bodyPr>
          <a:lstStyle/>
          <a:p>
            <a:r>
              <a:rPr lang="tr-TR" dirty="0" smtClean="0"/>
              <a:t>Karaimler (Karay). Polonya. Ukrayna</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908720"/>
            <a:ext cx="8784976" cy="5760640"/>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583496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0"/>
            <a:ext cx="8229600" cy="764704"/>
          </a:xfrm>
        </p:spPr>
        <p:txBody>
          <a:bodyPr/>
          <a:lstStyle/>
          <a:p>
            <a:r>
              <a:rPr lang="tr-TR" dirty="0" smtClean="0"/>
              <a:t>Karamanlılar. Yunanistan</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764704"/>
            <a:ext cx="8784976" cy="5904656"/>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2751153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88640"/>
            <a:ext cx="8229600" cy="576064"/>
          </a:xfrm>
        </p:spPr>
        <p:txBody>
          <a:bodyPr>
            <a:normAutofit fontScale="90000"/>
          </a:bodyPr>
          <a:lstStyle/>
          <a:p>
            <a:r>
              <a:rPr lang="tr-TR" dirty="0" err="1" smtClean="0"/>
              <a:t>Kaşkaylar</a:t>
            </a:r>
            <a:r>
              <a:rPr lang="tr-TR" dirty="0" smtClean="0"/>
              <a:t>. İran</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908720"/>
            <a:ext cx="8856984" cy="5832647"/>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2569090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648072"/>
          </a:xfrm>
        </p:spPr>
        <p:txBody>
          <a:bodyPr>
            <a:normAutofit fontScale="90000"/>
          </a:bodyPr>
          <a:lstStyle/>
          <a:p>
            <a:r>
              <a:rPr lang="tr-TR" dirty="0"/>
              <a:t>Kazaklar: </a:t>
            </a:r>
            <a:r>
              <a:rPr lang="tr-TR" dirty="0" smtClean="0"/>
              <a:t>Kazakistan</a:t>
            </a:r>
            <a:endParaRPr lang="tr-TR" dirty="0"/>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pic>
        <p:nvPicPr>
          <p:cNvPr id="7" name="İçerik Yer Tutucus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764704"/>
            <a:ext cx="8784976" cy="5976664"/>
          </a:xfrm>
        </p:spPr>
      </p:pic>
    </p:spTree>
    <p:extLst>
      <p:ext uri="{BB962C8B-B14F-4D97-AF65-F5344CB8AC3E}">
        <p14:creationId xmlns:p14="http://schemas.microsoft.com/office/powerpoint/2010/main" val="1916455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76672"/>
            <a:ext cx="8229600" cy="72008"/>
          </a:xfrm>
        </p:spPr>
        <p:txBody>
          <a:bodyPr>
            <a:normAutofit fontScale="90000"/>
          </a:bodyPr>
          <a:lstStyle/>
          <a:p>
            <a:r>
              <a:rPr lang="tr-TR" dirty="0"/>
              <a:t>Kırgızlar: </a:t>
            </a:r>
            <a:r>
              <a:rPr lang="tr-TR" dirty="0" smtClean="0"/>
              <a:t>Kırgızistan</a:t>
            </a:r>
            <a:r>
              <a:rPr lang="tr-TR" dirty="0"/>
              <a:t/>
            </a:r>
            <a:br>
              <a:rPr lang="tr-TR" dirty="0"/>
            </a:b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548680"/>
            <a:ext cx="8856984" cy="6192688"/>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2982769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360040"/>
          </a:xfrm>
        </p:spPr>
        <p:txBody>
          <a:bodyPr>
            <a:normAutofit fontScale="90000"/>
          </a:bodyPr>
          <a:lstStyle/>
          <a:p>
            <a:r>
              <a:rPr lang="tr-TR" dirty="0" smtClean="0"/>
              <a:t>Levent Ağaoğlu</a:t>
            </a:r>
            <a:endParaRPr lang="tr-TR" dirty="0"/>
          </a:p>
        </p:txBody>
      </p:sp>
      <p:sp>
        <p:nvSpPr>
          <p:cNvPr id="3" name="İçerik Yer Tutucusu 2"/>
          <p:cNvSpPr>
            <a:spLocks noGrp="1"/>
          </p:cNvSpPr>
          <p:nvPr>
            <p:ph idx="1"/>
          </p:nvPr>
        </p:nvSpPr>
        <p:spPr>
          <a:xfrm>
            <a:off x="179512" y="548680"/>
            <a:ext cx="8856984" cy="5361459"/>
          </a:xfrm>
        </p:spPr>
        <p:txBody>
          <a:bodyPr>
            <a:noAutofit/>
          </a:bodyPr>
          <a:lstStyle/>
          <a:p>
            <a:pPr marL="0" indent="0" fontAlgn="t">
              <a:buNone/>
            </a:pPr>
            <a:r>
              <a:rPr lang="tr-TR" sz="1400" dirty="0" err="1" smtClean="0"/>
              <a:t>Evlad</a:t>
            </a:r>
            <a:r>
              <a:rPr lang="tr-TR" sz="1400" dirty="0" smtClean="0"/>
              <a:t>-ı </a:t>
            </a:r>
            <a:r>
              <a:rPr lang="tr-TR" sz="1400" dirty="0" err="1" smtClean="0"/>
              <a:t>Fatihan</a:t>
            </a:r>
            <a:r>
              <a:rPr lang="tr-TR" sz="1400" dirty="0" smtClean="0"/>
              <a:t> Rumelili bir anne babadan 1958 Fatih, İstanbul doğumlu. </a:t>
            </a:r>
          </a:p>
          <a:p>
            <a:pPr marL="0" indent="0" fontAlgn="t">
              <a:buNone/>
            </a:pPr>
            <a:r>
              <a:rPr lang="tr-TR" sz="1400" dirty="0" smtClean="0"/>
              <a:t>Marmara  Üniversitesi Siyasal Bilimler Fakültesi’nden 1979 yılında mezun oldu. Boğaziçi Üniversitesi’nde Kamu Politikaları ve Kamu Yöneticiliği dalından «Türkiye’de Planlı Dönemde İhracatın Teşviki» tezini hazırlayarak 1984 yılında Yüksek Lisans derecesi aldı. Şair-Düşünür</a:t>
            </a:r>
            <a:r>
              <a:rPr lang="tr-TR" sz="1400" dirty="0"/>
              <a:t>. 1983 yılından başlayarak ihracat profesyoneli olarak çalıştı. 33 ülkeye ihracat için gitti. </a:t>
            </a:r>
            <a:r>
              <a:rPr lang="tr-TR" sz="1400" dirty="0" smtClean="0"/>
              <a:t>Levent </a:t>
            </a:r>
            <a:r>
              <a:rPr lang="tr-TR" sz="1400" dirty="0"/>
              <a:t>Ağaoğlu, 1997-2001 yılları arasında Hong Kong’da yaşadı; yaklaşan </a:t>
            </a:r>
            <a:r>
              <a:rPr lang="tr-TR" sz="1400" b="1" dirty="0"/>
              <a:t>Büyük Asya </a:t>
            </a:r>
            <a:r>
              <a:rPr lang="tr-TR" sz="1400" b="1" dirty="0" err="1"/>
              <a:t>Yüzyılı’nın</a:t>
            </a:r>
            <a:r>
              <a:rPr lang="tr-TR" sz="1400" dirty="0"/>
              <a:t> ayak seslerini duydu hep. </a:t>
            </a:r>
            <a:r>
              <a:rPr lang="tr-TR" sz="1400" dirty="0" smtClean="0"/>
              <a:t> İsmail </a:t>
            </a:r>
            <a:r>
              <a:rPr lang="tr-TR" sz="1400" dirty="0" err="1"/>
              <a:t>Gaspıralı’nın</a:t>
            </a:r>
            <a:r>
              <a:rPr lang="tr-TR" sz="1400" dirty="0"/>
              <a:t> </a:t>
            </a:r>
            <a:r>
              <a:rPr lang="tr-TR" sz="1400" b="1" dirty="0" smtClean="0"/>
              <a:t>“Dil’de</a:t>
            </a:r>
            <a:r>
              <a:rPr lang="tr-TR" sz="1400" b="1" dirty="0"/>
              <a:t>, </a:t>
            </a:r>
            <a:r>
              <a:rPr lang="tr-TR" sz="1400" b="1" dirty="0" err="1"/>
              <a:t>Fikir’de</a:t>
            </a:r>
            <a:r>
              <a:rPr lang="tr-TR" sz="1400" b="1" dirty="0"/>
              <a:t>; İş’te Birlik” </a:t>
            </a:r>
            <a:r>
              <a:rPr lang="tr-TR" sz="1400" dirty="0"/>
              <a:t>idealinin peşinde koşarak Türk Evi, Düşünce ve İş Ocağı kitap serileri üzerinde </a:t>
            </a:r>
            <a:r>
              <a:rPr lang="tr-TR" sz="1400" dirty="0" smtClean="0"/>
              <a:t>çalışıyor.  Mütefekkir </a:t>
            </a:r>
            <a:r>
              <a:rPr lang="tr-TR" sz="1400" dirty="0"/>
              <a:t>ve müteşebbis gözlem ve birikimlerini </a:t>
            </a:r>
            <a:r>
              <a:rPr lang="tr-TR" sz="1400" dirty="0">
                <a:hlinkClick r:id="rId3"/>
              </a:rPr>
              <a:t>https://www.booksonturkey.com</a:t>
            </a:r>
            <a:r>
              <a:rPr lang="tr-TR" sz="1400" dirty="0" smtClean="0">
                <a:hlinkClick r:id="rId3"/>
              </a:rPr>
              <a:t>/</a:t>
            </a:r>
            <a:r>
              <a:rPr lang="tr-TR" sz="1400" dirty="0" smtClean="0"/>
              <a:t> sitesinde yazıya </a:t>
            </a:r>
            <a:r>
              <a:rPr lang="tr-TR" sz="1400" dirty="0"/>
              <a:t>geçiriyor</a:t>
            </a:r>
            <a:r>
              <a:rPr lang="tr-TR" sz="1400" dirty="0" smtClean="0"/>
              <a:t>. </a:t>
            </a:r>
          </a:p>
          <a:p>
            <a:pPr marL="0" indent="0" fontAlgn="t">
              <a:buNone/>
            </a:pPr>
            <a:r>
              <a:rPr lang="tr-TR" sz="1400" b="1" dirty="0"/>
              <a:t> </a:t>
            </a:r>
            <a:r>
              <a:rPr lang="tr-TR" sz="1400" b="1" dirty="0" smtClean="0"/>
              <a:t>                                                                                 Kitap ve Makaleleri</a:t>
            </a:r>
          </a:p>
          <a:p>
            <a:pPr marL="0" indent="0" fontAlgn="t">
              <a:buNone/>
            </a:pPr>
            <a:endParaRPr lang="tr-TR" sz="1800" dirty="0" smtClean="0"/>
          </a:p>
          <a:p>
            <a:pPr marL="0" indent="0" fontAlgn="t">
              <a:buNone/>
            </a:pPr>
            <a:r>
              <a:rPr lang="tr-TR" sz="1800" dirty="0"/>
              <a:t/>
            </a:r>
            <a:br>
              <a:rPr lang="tr-TR" sz="1800" dirty="0"/>
            </a:br>
            <a:endParaRPr lang="tr-TR" sz="1800" dirty="0"/>
          </a:p>
        </p:txBody>
      </p:sp>
      <p:sp>
        <p:nvSpPr>
          <p:cNvPr id="4" name="Altbilgi Yer Tutucusu 3"/>
          <p:cNvSpPr>
            <a:spLocks noGrp="1"/>
          </p:cNvSpPr>
          <p:nvPr>
            <p:ph type="ftr" sz="quarter" idx="11"/>
          </p:nvPr>
        </p:nvSpPr>
        <p:spPr/>
        <p:txBody>
          <a:bodyPr/>
          <a:lstStyle/>
          <a:p>
            <a:endParaRPr lang="en-US" dirty="0"/>
          </a:p>
        </p:txBody>
      </p:sp>
      <p:sp>
        <p:nvSpPr>
          <p:cNvPr id="5" name="AutoShape 2" descr="C:\Users\USER\Downloads\format_webp (1).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 name="Resim 7"/>
          <p:cNvPicPr>
            <a:picLocks noChangeAspect="1"/>
          </p:cNvPicPr>
          <p:nvPr/>
        </p:nvPicPr>
        <p:blipFill>
          <a:blip r:embed="rId4"/>
          <a:stretch>
            <a:fillRect/>
          </a:stretch>
        </p:blipFill>
        <p:spPr>
          <a:xfrm>
            <a:off x="179512" y="2636912"/>
            <a:ext cx="6840760" cy="2232248"/>
          </a:xfrm>
          <a:prstGeom prst="rect">
            <a:avLst/>
          </a:prstGeom>
        </p:spPr>
      </p:pic>
      <p:pic>
        <p:nvPicPr>
          <p:cNvPr id="9" name="Resim 8"/>
          <p:cNvPicPr>
            <a:picLocks noChangeAspect="1"/>
          </p:cNvPicPr>
          <p:nvPr/>
        </p:nvPicPr>
        <p:blipFill>
          <a:blip r:embed="rId5"/>
          <a:stretch>
            <a:fillRect/>
          </a:stretch>
        </p:blipFill>
        <p:spPr>
          <a:xfrm>
            <a:off x="7055768" y="2601686"/>
            <a:ext cx="2088232" cy="2123458"/>
          </a:xfrm>
          <a:prstGeom prst="rect">
            <a:avLst/>
          </a:prstGeom>
        </p:spPr>
      </p:pic>
      <p:sp>
        <p:nvSpPr>
          <p:cNvPr id="10" name="Dikdörtgen 9"/>
          <p:cNvSpPr/>
          <p:nvPr/>
        </p:nvSpPr>
        <p:spPr>
          <a:xfrm>
            <a:off x="4355976" y="3244334"/>
            <a:ext cx="4608512" cy="2031325"/>
          </a:xfrm>
          <a:prstGeom prst="rect">
            <a:avLst/>
          </a:prstGeom>
        </p:spPr>
        <p:txBody>
          <a:bodyPr wrap="square">
            <a:spAutoFit/>
          </a:bodyPr>
          <a:lstStyle/>
          <a:p>
            <a:endParaRPr lang="tr-TR" dirty="0" smtClean="0"/>
          </a:p>
          <a:p>
            <a:endParaRPr lang="tr-TR" dirty="0"/>
          </a:p>
          <a:p>
            <a:endParaRPr lang="tr-TR" dirty="0" smtClean="0"/>
          </a:p>
          <a:p>
            <a:endParaRPr lang="tr-TR" dirty="0"/>
          </a:p>
          <a:p>
            <a:endParaRPr lang="tr-TR" dirty="0" smtClean="0"/>
          </a:p>
          <a:p>
            <a:endParaRPr lang="tr-TR" b="1" dirty="0" smtClean="0"/>
          </a:p>
          <a:p>
            <a:endParaRPr lang="tr-TR" dirty="0" smtClean="0"/>
          </a:p>
        </p:txBody>
      </p:sp>
      <p:pic>
        <p:nvPicPr>
          <p:cNvPr id="6" name="Resim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512" y="5013176"/>
            <a:ext cx="8856984" cy="1728192"/>
          </a:xfrm>
          <a:prstGeom prst="rect">
            <a:avLst/>
          </a:prstGeom>
        </p:spPr>
      </p:pic>
    </p:spTree>
    <p:extLst>
      <p:ext uri="{BB962C8B-B14F-4D97-AF65-F5344CB8AC3E}">
        <p14:creationId xmlns:p14="http://schemas.microsoft.com/office/powerpoint/2010/main" val="13035333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387424"/>
            <a:ext cx="8229600" cy="1224136"/>
          </a:xfrm>
        </p:spPr>
        <p:txBody>
          <a:bodyPr/>
          <a:lstStyle/>
          <a:p>
            <a:r>
              <a:rPr lang="tr-TR" dirty="0" err="1" smtClean="0"/>
              <a:t>Kırımçaklar</a:t>
            </a:r>
            <a:r>
              <a:rPr lang="tr-TR" dirty="0" smtClean="0"/>
              <a:t>. Rusya</a:t>
            </a:r>
            <a:endParaRPr lang="tr-TR" dirty="0"/>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692696"/>
            <a:ext cx="8712968" cy="6048672"/>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4288560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720080"/>
          </a:xfrm>
        </p:spPr>
        <p:txBody>
          <a:bodyPr>
            <a:normAutofit fontScale="90000"/>
          </a:bodyPr>
          <a:lstStyle/>
          <a:p>
            <a:r>
              <a:rPr lang="tr-TR" dirty="0" err="1" smtClean="0"/>
              <a:t>Kırımçaklar</a:t>
            </a:r>
            <a:r>
              <a:rPr lang="tr-TR" dirty="0" smtClean="0"/>
              <a:t>. Ukrayna</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908720"/>
            <a:ext cx="8784976" cy="5760640"/>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063558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2536" y="-171400"/>
            <a:ext cx="9396536" cy="1224136"/>
          </a:xfrm>
        </p:spPr>
        <p:txBody>
          <a:bodyPr>
            <a:normAutofit fontScale="90000"/>
          </a:bodyPr>
          <a:lstStyle/>
          <a:p>
            <a:r>
              <a:rPr lang="tr-TR" dirty="0" smtClean="0"/>
              <a:t/>
            </a:r>
            <a:br>
              <a:rPr lang="tr-TR" dirty="0" smtClean="0"/>
            </a:br>
            <a:r>
              <a:rPr lang="tr-TR" dirty="0" smtClean="0"/>
              <a:t>Kırım </a:t>
            </a:r>
            <a:r>
              <a:rPr lang="tr-TR" dirty="0"/>
              <a:t>Tatarları: </a:t>
            </a:r>
            <a:r>
              <a:rPr lang="tr-TR" dirty="0" smtClean="0"/>
              <a:t>Kırım Özerk Cumhuriyeti</a:t>
            </a:r>
            <a:r>
              <a:rPr lang="tr-TR" dirty="0"/>
              <a:t/>
            </a:r>
            <a:br>
              <a:rPr lang="tr-TR" dirty="0"/>
            </a:b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764704"/>
            <a:ext cx="8928992" cy="5976664"/>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689683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71400"/>
            <a:ext cx="8229600" cy="1224136"/>
          </a:xfrm>
        </p:spPr>
        <p:txBody>
          <a:bodyPr/>
          <a:lstStyle/>
          <a:p>
            <a:r>
              <a:rPr lang="tr-TR" dirty="0" smtClean="0"/>
              <a:t>Kreşin Tatarları. Rusya</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692696"/>
            <a:ext cx="8964488" cy="6048672"/>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4253345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Kumuklar: </a:t>
            </a:r>
            <a:r>
              <a:rPr lang="tr-TR" dirty="0" smtClean="0"/>
              <a:t>Rusya</a:t>
            </a:r>
            <a:r>
              <a:rPr lang="tr-TR" dirty="0"/>
              <a:t/>
            </a:r>
            <a:br>
              <a:rPr lang="tr-TR" dirty="0"/>
            </a:b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3" y="836712"/>
            <a:ext cx="8964488" cy="5904655"/>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915452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332656"/>
            <a:ext cx="8229600" cy="576064"/>
          </a:xfrm>
        </p:spPr>
        <p:txBody>
          <a:bodyPr>
            <a:normAutofit fontScale="90000"/>
          </a:bodyPr>
          <a:lstStyle/>
          <a:p>
            <a:pPr marL="0" indent="0"/>
            <a:r>
              <a:rPr lang="tr-TR" dirty="0"/>
              <a:t>Özbekler: </a:t>
            </a:r>
            <a:r>
              <a:rPr lang="tr-TR" dirty="0" smtClean="0"/>
              <a:t>Özbekistan</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908720"/>
            <a:ext cx="8784975" cy="5760640"/>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985920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Pomaklar: </a:t>
            </a:r>
            <a:r>
              <a:rPr lang="tr-TR" dirty="0" smtClean="0"/>
              <a:t>Bulgaristan</a:t>
            </a:r>
            <a:r>
              <a:rPr lang="tr-TR" dirty="0"/>
              <a:t>, </a:t>
            </a:r>
            <a:r>
              <a:rPr lang="tr-TR" dirty="0" smtClean="0"/>
              <a:t>Yunanistan</a:t>
            </a:r>
            <a:r>
              <a:rPr lang="tr-TR" dirty="0"/>
              <a:t/>
            </a:r>
            <a:br>
              <a:rPr lang="tr-TR" dirty="0"/>
            </a:b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908720"/>
            <a:ext cx="8856983" cy="5832648"/>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1576600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43408"/>
            <a:ext cx="8229600" cy="1440160"/>
          </a:xfrm>
        </p:spPr>
        <p:txBody>
          <a:bodyPr/>
          <a:lstStyle/>
          <a:p>
            <a:r>
              <a:rPr lang="tr-TR" dirty="0" err="1" smtClean="0"/>
              <a:t>Rumeyler</a:t>
            </a:r>
            <a:r>
              <a:rPr lang="tr-TR" dirty="0" smtClean="0"/>
              <a:t>. Ukrayna</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836712"/>
            <a:ext cx="8640960" cy="5904656"/>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14400956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Sakalar. Yakutlar. Rusya</a:t>
            </a:r>
            <a:r>
              <a:rPr lang="tr-TR" dirty="0"/>
              <a:t/>
            </a:r>
            <a:br>
              <a:rPr lang="tr-TR" dirty="0"/>
            </a:b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836712"/>
            <a:ext cx="8856984" cy="5904656"/>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1782981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Salarlar: Çin</a:t>
            </a:r>
            <a:br>
              <a:rPr lang="tr-TR" dirty="0"/>
            </a:b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908720"/>
            <a:ext cx="8784976" cy="5832648"/>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990969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99392"/>
            <a:ext cx="8229600" cy="792088"/>
          </a:xfrm>
        </p:spPr>
        <p:txBody>
          <a:bodyPr>
            <a:normAutofit/>
          </a:bodyPr>
          <a:lstStyle/>
          <a:p>
            <a:r>
              <a:rPr lang="tr-TR" dirty="0" smtClean="0"/>
              <a:t>Türk </a:t>
            </a:r>
            <a:r>
              <a:rPr lang="tr-TR" dirty="0" err="1" smtClean="0"/>
              <a:t>Bodun</a:t>
            </a:r>
            <a:r>
              <a:rPr lang="tr-TR" dirty="0" smtClean="0"/>
              <a:t>. </a:t>
            </a:r>
            <a:r>
              <a:rPr lang="tr-TR" dirty="0" err="1" smtClean="0"/>
              <a:t>Tonyukuk</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620688"/>
            <a:ext cx="3240360" cy="6120680"/>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pic>
        <p:nvPicPr>
          <p:cNvPr id="6" name="İçerik Yer Tutucusu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620688"/>
            <a:ext cx="5400600" cy="6120680"/>
          </a:xfrm>
          <a:prstGeom prst="rect">
            <a:avLst/>
          </a:prstGeom>
        </p:spPr>
      </p:pic>
    </p:spTree>
    <p:extLst>
      <p:ext uri="{BB962C8B-B14F-4D97-AF65-F5344CB8AC3E}">
        <p14:creationId xmlns:p14="http://schemas.microsoft.com/office/powerpoint/2010/main" val="1013332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Sarı Uygurlar: Budist (Çin)</a:t>
            </a:r>
            <a:br>
              <a:rPr lang="tr-TR" dirty="0"/>
            </a:b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836712"/>
            <a:ext cx="8928992" cy="5832648"/>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117214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531440"/>
            <a:ext cx="8229600" cy="1368152"/>
          </a:xfrm>
        </p:spPr>
        <p:txBody>
          <a:bodyPr>
            <a:normAutofit/>
          </a:bodyPr>
          <a:lstStyle/>
          <a:p>
            <a:r>
              <a:rPr lang="tr-TR" dirty="0"/>
              <a:t>Sekeller: </a:t>
            </a:r>
            <a:r>
              <a:rPr lang="tr-TR" dirty="0" smtClean="0"/>
              <a:t>Romanya</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620688"/>
            <a:ext cx="8928991" cy="6120680"/>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085476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Tatarlar: </a:t>
            </a:r>
            <a:r>
              <a:rPr lang="tr-TR" dirty="0" smtClean="0"/>
              <a:t>Rusya</a:t>
            </a:r>
            <a:r>
              <a:rPr lang="tr-TR" dirty="0"/>
              <a:t/>
            </a:r>
            <a:br>
              <a:rPr lang="tr-TR" dirty="0"/>
            </a:b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836712"/>
            <a:ext cx="8928992" cy="5832648"/>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2784383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Terekeme-</a:t>
            </a:r>
            <a:r>
              <a:rPr lang="tr-TR" dirty="0" err="1" smtClean="0"/>
              <a:t>Karapapak</a:t>
            </a:r>
            <a:r>
              <a:rPr lang="tr-TR" dirty="0" smtClean="0"/>
              <a:t>: Azerbaycan</a:t>
            </a:r>
            <a:r>
              <a:rPr lang="tr-TR" dirty="0"/>
              <a:t/>
            </a:r>
            <a:br>
              <a:rPr lang="tr-TR" dirty="0"/>
            </a:b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908720"/>
            <a:ext cx="8784976" cy="5832648"/>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612543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315416"/>
            <a:ext cx="8229600" cy="1512168"/>
          </a:xfrm>
        </p:spPr>
        <p:txBody>
          <a:bodyPr/>
          <a:lstStyle/>
          <a:p>
            <a:r>
              <a:rPr lang="tr-TR" dirty="0" err="1" smtClean="0"/>
              <a:t>Tofalar</a:t>
            </a:r>
            <a:r>
              <a:rPr lang="tr-TR" dirty="0" smtClean="0"/>
              <a:t>. Tuva-</a:t>
            </a:r>
            <a:r>
              <a:rPr lang="tr-TR" dirty="0" err="1" smtClean="0"/>
              <a:t>Buryat</a:t>
            </a:r>
            <a:r>
              <a:rPr lang="tr-TR" dirty="0" smtClean="0"/>
              <a:t>. Rusya</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836712"/>
            <a:ext cx="8784975" cy="5832648"/>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441429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315416"/>
            <a:ext cx="8229600" cy="1296144"/>
          </a:xfrm>
        </p:spPr>
        <p:txBody>
          <a:bodyPr/>
          <a:lstStyle/>
          <a:p>
            <a:r>
              <a:rPr lang="tr-TR" dirty="0" err="1" smtClean="0"/>
              <a:t>Torbeşler</a:t>
            </a:r>
            <a:r>
              <a:rPr lang="tr-TR" dirty="0" smtClean="0"/>
              <a:t>. Makedonya</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764704"/>
            <a:ext cx="8856984" cy="5904656"/>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1035278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562074"/>
          </a:xfrm>
        </p:spPr>
        <p:txBody>
          <a:bodyPr>
            <a:normAutofit fontScale="90000"/>
          </a:bodyPr>
          <a:lstStyle/>
          <a:p>
            <a:r>
              <a:rPr lang="tr-TR" dirty="0" smtClean="0"/>
              <a:t>Tuvalar. Tuva Cumhuriyeti. Rusya</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908720"/>
            <a:ext cx="8856984" cy="5832648"/>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17271512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7504" y="-459432"/>
            <a:ext cx="8784976" cy="1877070"/>
          </a:xfrm>
        </p:spPr>
        <p:txBody>
          <a:bodyPr>
            <a:normAutofit/>
          </a:bodyPr>
          <a:lstStyle/>
          <a:p>
            <a:r>
              <a:rPr lang="tr-TR" sz="3600" dirty="0" smtClean="0"/>
              <a:t>Türkmenler. Türkmenistan. Suriye. Irak. İran</a:t>
            </a:r>
            <a:endParaRPr lang="tr-TR" sz="3600"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980728"/>
            <a:ext cx="8856984" cy="5760640"/>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6435542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936104"/>
          </a:xfrm>
        </p:spPr>
        <p:txBody>
          <a:bodyPr/>
          <a:lstStyle/>
          <a:p>
            <a:r>
              <a:rPr lang="tr-TR" dirty="0" smtClean="0"/>
              <a:t>Urumlar. Ukrayna</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908720"/>
            <a:ext cx="8856984" cy="5760640"/>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15975145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Uygurlar: </a:t>
            </a:r>
            <a:r>
              <a:rPr lang="tr-TR" dirty="0" smtClean="0"/>
              <a:t>Doğu Türkistan. Çin</a:t>
            </a:r>
            <a:r>
              <a:rPr lang="tr-TR" dirty="0"/>
              <a:t/>
            </a:r>
            <a:br>
              <a:rPr lang="tr-TR" dirty="0"/>
            </a:b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052736"/>
            <a:ext cx="8640960" cy="5544616"/>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2483719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648072"/>
          </a:xfrm>
        </p:spPr>
        <p:txBody>
          <a:bodyPr>
            <a:normAutofit fontScale="90000"/>
          </a:bodyPr>
          <a:lstStyle/>
          <a:p>
            <a:r>
              <a:rPr lang="tr-TR" dirty="0" smtClean="0"/>
              <a:t>Ural-Altay Dilleri</a:t>
            </a:r>
            <a:endParaRPr lang="tr-TR" dirty="0"/>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692696"/>
            <a:ext cx="8712968" cy="5976664"/>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8793868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315416"/>
            <a:ext cx="8229600" cy="1008112"/>
          </a:xfrm>
        </p:spPr>
        <p:txBody>
          <a:bodyPr>
            <a:normAutofit fontScale="90000"/>
          </a:bodyPr>
          <a:lstStyle/>
          <a:p>
            <a:r>
              <a:rPr lang="tr-TR" dirty="0" smtClean="0"/>
              <a:t/>
            </a:r>
            <a:br>
              <a:rPr lang="tr-TR" dirty="0" smtClean="0"/>
            </a:br>
            <a:r>
              <a:rPr lang="tr-TR" dirty="0" smtClean="0"/>
              <a:t>Yakutlar. </a:t>
            </a:r>
            <a:r>
              <a:rPr lang="tr-TR" dirty="0" err="1" smtClean="0"/>
              <a:t>Yakutistan</a:t>
            </a:r>
            <a:r>
              <a:rPr lang="tr-TR" dirty="0" smtClean="0"/>
              <a:t>. Rusya</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908720"/>
            <a:ext cx="8928992" cy="5832647"/>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466848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71400"/>
            <a:ext cx="8229600" cy="1008112"/>
          </a:xfrm>
        </p:spPr>
        <p:txBody>
          <a:bodyPr>
            <a:normAutofit/>
          </a:bodyPr>
          <a:lstStyle/>
          <a:p>
            <a:r>
              <a:rPr lang="tr-TR" dirty="0"/>
              <a:t>Yörükler: </a:t>
            </a:r>
            <a:r>
              <a:rPr lang="tr-TR" dirty="0" smtClean="0"/>
              <a:t>Türkiye. Makedonya</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764704"/>
            <a:ext cx="8856983" cy="5976664"/>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1970992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88640"/>
            <a:ext cx="8229600" cy="720080"/>
          </a:xfrm>
        </p:spPr>
        <p:txBody>
          <a:bodyPr>
            <a:normAutofit fontScale="90000"/>
          </a:bodyPr>
          <a:lstStyle/>
          <a:p>
            <a:r>
              <a:rPr lang="tr-TR" dirty="0"/>
              <a:t>Altay Türkleri: </a:t>
            </a:r>
            <a:r>
              <a:rPr lang="tr-TR" dirty="0" smtClean="0"/>
              <a:t>Rusya</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908720"/>
            <a:ext cx="8712967" cy="5833393"/>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2828714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59432"/>
            <a:ext cx="8229600" cy="1224136"/>
          </a:xfrm>
        </p:spPr>
        <p:txBody>
          <a:bodyPr>
            <a:normAutofit fontScale="90000"/>
          </a:bodyPr>
          <a:lstStyle/>
          <a:p>
            <a:r>
              <a:rPr lang="tr-TR" dirty="0" smtClean="0"/>
              <a:t/>
            </a:r>
            <a:br>
              <a:rPr lang="tr-TR" dirty="0" smtClean="0"/>
            </a:br>
            <a:r>
              <a:rPr lang="tr-TR" dirty="0" smtClean="0"/>
              <a:t>Avşarlar. Türkiye</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836712"/>
            <a:ext cx="8712968" cy="5904656"/>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1227415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Azeriler: </a:t>
            </a:r>
            <a:r>
              <a:rPr lang="tr-TR" dirty="0" smtClean="0"/>
              <a:t>Azerbaycan. İran</a:t>
            </a:r>
            <a:r>
              <a:rPr lang="tr-TR" dirty="0"/>
              <a:t/>
            </a:r>
            <a:br>
              <a:rPr lang="tr-TR" dirty="0"/>
            </a:b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980728"/>
            <a:ext cx="8856983" cy="5688632"/>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1266991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315416"/>
            <a:ext cx="8229600" cy="1296144"/>
          </a:xfrm>
        </p:spPr>
        <p:txBody>
          <a:bodyPr/>
          <a:lstStyle/>
          <a:p>
            <a:r>
              <a:rPr lang="tr-TR" dirty="0" smtClean="0"/>
              <a:t>Çuvaşlar. </a:t>
            </a:r>
            <a:r>
              <a:rPr lang="tr-TR" dirty="0" err="1" smtClean="0"/>
              <a:t>Çuvaşistan</a:t>
            </a:r>
            <a:r>
              <a:rPr lang="tr-TR" dirty="0" smtClean="0"/>
              <a:t>. Rusya</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764704"/>
            <a:ext cx="8712968" cy="5904655"/>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285392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648072"/>
          </a:xfrm>
        </p:spPr>
        <p:txBody>
          <a:bodyPr>
            <a:normAutofit fontScale="90000"/>
          </a:bodyPr>
          <a:lstStyle/>
          <a:p>
            <a:r>
              <a:rPr lang="tr-TR" dirty="0" err="1" smtClean="0"/>
              <a:t>Dolganlar</a:t>
            </a:r>
            <a:r>
              <a:rPr lang="tr-TR" dirty="0" smtClean="0"/>
              <a:t>. </a:t>
            </a:r>
            <a:r>
              <a:rPr lang="tr-TR" dirty="0" err="1" smtClean="0"/>
              <a:t>Dolgan</a:t>
            </a:r>
            <a:r>
              <a:rPr lang="tr-TR" dirty="0" smtClean="0"/>
              <a:t> </a:t>
            </a:r>
            <a:r>
              <a:rPr lang="tr-TR" dirty="0" err="1" smtClean="0"/>
              <a:t>Neneth</a:t>
            </a:r>
            <a:r>
              <a:rPr lang="tr-TR" dirty="0" smtClean="0"/>
              <a:t>. Rusya</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764704"/>
            <a:ext cx="9036496" cy="6093296"/>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1209856028"/>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25716</TotalTime>
  <Words>435</Words>
  <Application>Microsoft Office PowerPoint</Application>
  <PresentationFormat>Ekran Gösterisi (4:3)</PresentationFormat>
  <Paragraphs>92</Paragraphs>
  <Slides>41</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41</vt:i4>
      </vt:variant>
    </vt:vector>
  </HeadingPairs>
  <TitlesOfParts>
    <vt:vector size="45" baseType="lpstr">
      <vt:lpstr>Arial</vt:lpstr>
      <vt:lpstr>Calibri</vt:lpstr>
      <vt:lpstr>Lucida Sans Typewriter</vt:lpstr>
      <vt:lpstr>Ofis Teması</vt:lpstr>
      <vt:lpstr>     21.YÜZYILDA  TÜRKLER TÜRK BODUN A-Z </vt:lpstr>
      <vt:lpstr>Levent Ağaoğlu</vt:lpstr>
      <vt:lpstr>Türk Bodun. Tonyukuk</vt:lpstr>
      <vt:lpstr>Ural-Altay Dilleri</vt:lpstr>
      <vt:lpstr>Altay Türkleri: Rusya</vt:lpstr>
      <vt:lpstr> Avşarlar. Türkiye</vt:lpstr>
      <vt:lpstr>Azeriler: Azerbaycan. İran </vt:lpstr>
      <vt:lpstr>Çuvaşlar. Çuvaşistan. Rusya</vt:lpstr>
      <vt:lpstr>Dolganlar. Dolgan Neneth. Rusya</vt:lpstr>
      <vt:lpstr>Gagavuzlar.Gagauz Yeri, Moldova </vt:lpstr>
      <vt:lpstr> Gorno Altay. Altay. Rusya</vt:lpstr>
      <vt:lpstr>Hakaslar. Hakasya. Rusya. </vt:lpstr>
      <vt:lpstr>Hazar Türkleri: Musevi </vt:lpstr>
      <vt:lpstr>Hazaralar: Afganistan </vt:lpstr>
      <vt:lpstr>Karaimler (Karay). Polonya. Ukrayna</vt:lpstr>
      <vt:lpstr>Karamanlılar. Yunanistan</vt:lpstr>
      <vt:lpstr>Kaşkaylar. İran</vt:lpstr>
      <vt:lpstr>Kazaklar: Kazakistan</vt:lpstr>
      <vt:lpstr>Kırgızlar: Kırgızistan </vt:lpstr>
      <vt:lpstr>Kırımçaklar. Rusya</vt:lpstr>
      <vt:lpstr>Kırımçaklar. Ukrayna</vt:lpstr>
      <vt:lpstr> Kırım Tatarları: Kırım Özerk Cumhuriyeti </vt:lpstr>
      <vt:lpstr>Kreşin Tatarları. Rusya</vt:lpstr>
      <vt:lpstr>Kumuklar: Rusya </vt:lpstr>
      <vt:lpstr>Özbekler: Özbekistan</vt:lpstr>
      <vt:lpstr>Pomaklar: Bulgaristan, Yunanistan </vt:lpstr>
      <vt:lpstr>Rumeyler. Ukrayna</vt:lpstr>
      <vt:lpstr>Sakalar. Yakutlar. Rusya </vt:lpstr>
      <vt:lpstr>Salarlar: Çin </vt:lpstr>
      <vt:lpstr>Sarı Uygurlar: Budist (Çin) </vt:lpstr>
      <vt:lpstr>Sekeller: Romanya</vt:lpstr>
      <vt:lpstr>Tatarlar: Rusya </vt:lpstr>
      <vt:lpstr>Terekeme-Karapapak: Azerbaycan </vt:lpstr>
      <vt:lpstr>Tofalar. Tuva-Buryat. Rusya</vt:lpstr>
      <vt:lpstr>Torbeşler. Makedonya</vt:lpstr>
      <vt:lpstr>Tuvalar. Tuva Cumhuriyeti. Rusya</vt:lpstr>
      <vt:lpstr>Türkmenler. Türkmenistan. Suriye. Irak. İran</vt:lpstr>
      <vt:lpstr>Urumlar. Ukrayna</vt:lpstr>
      <vt:lpstr>Uygurlar: Doğu Türkistan. Çin </vt:lpstr>
      <vt:lpstr> Yakutlar. Yakutistan. Rusya</vt:lpstr>
      <vt:lpstr>Yörükler: Türkiye. Makedonya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 ve Deniz</dc:title>
  <dc:creator>Administrator</dc:creator>
  <cp:lastModifiedBy>USER</cp:lastModifiedBy>
  <cp:revision>809</cp:revision>
  <dcterms:created xsi:type="dcterms:W3CDTF">2024-09-23T07:32:41Z</dcterms:created>
  <dcterms:modified xsi:type="dcterms:W3CDTF">2024-11-30T18:43:57Z</dcterms:modified>
</cp:coreProperties>
</file>