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7" r:id="rId2"/>
    <p:sldId id="256" r:id="rId3"/>
    <p:sldId id="290" r:id="rId4"/>
    <p:sldId id="291" r:id="rId5"/>
    <p:sldId id="292" r:id="rId6"/>
    <p:sldId id="286" r:id="rId7"/>
    <p:sldId id="305" r:id="rId8"/>
    <p:sldId id="313" r:id="rId9"/>
    <p:sldId id="302" r:id="rId10"/>
    <p:sldId id="303" r:id="rId11"/>
    <p:sldId id="307" r:id="rId12"/>
    <p:sldId id="308" r:id="rId13"/>
    <p:sldId id="272" r:id="rId14"/>
    <p:sldId id="273" r:id="rId15"/>
    <p:sldId id="294" r:id="rId16"/>
    <p:sldId id="274" r:id="rId17"/>
    <p:sldId id="293" r:id="rId18"/>
    <p:sldId id="295" r:id="rId19"/>
    <p:sldId id="296" r:id="rId20"/>
    <p:sldId id="312" r:id="rId21"/>
    <p:sldId id="297" r:id="rId22"/>
    <p:sldId id="298" r:id="rId23"/>
    <p:sldId id="300" r:id="rId24"/>
    <p:sldId id="306" r:id="rId25"/>
    <p:sldId id="270" r:id="rId26"/>
    <p:sldId id="271" r:id="rId27"/>
    <p:sldId id="262" r:id="rId28"/>
    <p:sldId id="268" r:id="rId29"/>
    <p:sldId id="269" r:id="rId30"/>
    <p:sldId id="264" r:id="rId31"/>
    <p:sldId id="263" r:id="rId32"/>
    <p:sldId id="288" r:id="rId33"/>
    <p:sldId id="284" r:id="rId34"/>
    <p:sldId id="281" r:id="rId35"/>
    <p:sldId id="304" r:id="rId36"/>
    <p:sldId id="301" r:id="rId37"/>
    <p:sldId id="309" r:id="rId38"/>
    <p:sldId id="257" r:id="rId39"/>
    <p:sldId id="311" r:id="rId40"/>
    <p:sldId id="285"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76" autoAdjust="0"/>
  </p:normalViewPr>
  <p:slideViewPr>
    <p:cSldViewPr>
      <p:cViewPr varScale="1">
        <p:scale>
          <a:sx n="58" d="100"/>
          <a:sy n="58" d="100"/>
        </p:scale>
        <p:origin x="17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65957-0E7B-42B2-A5A6-137139B5BFCB}" type="datetimeFigureOut">
              <a:rPr lang="tr-TR" smtClean="0"/>
              <a:pPr/>
              <a:t>31.12.2020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CA64C-B320-46A7-8B4B-89189FF1C5B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a:ln/>
        </p:spPr>
      </p:sp>
      <p:sp>
        <p:nvSpPr>
          <p:cNvPr id="55299" name="2 Not Yer Tutucusu"/>
          <p:cNvSpPr>
            <a:spLocks noGrp="1"/>
          </p:cNvSpPr>
          <p:nvPr>
            <p:ph type="body" idx="1"/>
          </p:nvPr>
        </p:nvSpPr>
        <p:spPr>
          <a:noFill/>
          <a:ln/>
        </p:spPr>
        <p:txBody>
          <a:bodyPr/>
          <a:lstStyle/>
          <a:p>
            <a:pPr>
              <a:buFont typeface="Wingdings" pitchFamily="2" charset="2"/>
              <a:buChar char="§"/>
            </a:pPr>
            <a:r>
              <a:rPr lang="tr-TR" sz="1200" b="0" kern="1200" dirty="0" smtClean="0">
                <a:solidFill>
                  <a:schemeClr val="tx1"/>
                </a:solidFill>
                <a:latin typeface="Arial" charset="0"/>
                <a:ea typeface="+mn-ea"/>
                <a:cs typeface="+mn-cs"/>
              </a:rPr>
              <a:t>Her gün bize verilen</a:t>
            </a:r>
            <a:r>
              <a:rPr lang="tr-TR" sz="1200" b="0" kern="1200" baseline="0" dirty="0" smtClean="0">
                <a:solidFill>
                  <a:schemeClr val="tx1"/>
                </a:solidFill>
                <a:latin typeface="Arial" charset="0"/>
                <a:ea typeface="+mn-ea"/>
                <a:cs typeface="+mn-cs"/>
              </a:rPr>
              <a:t> büyük bir hediyedir. 24 altındır. Ya uyanamasaydık?</a:t>
            </a:r>
          </a:p>
          <a:p>
            <a:pPr>
              <a:buFont typeface="Wingdings" pitchFamily="2" charset="2"/>
              <a:buChar char="§"/>
            </a:pPr>
            <a:r>
              <a:rPr lang="tr-TR" sz="1200" b="0" kern="1200" baseline="0" dirty="0" smtClean="0">
                <a:solidFill>
                  <a:schemeClr val="tx1"/>
                </a:solidFill>
                <a:latin typeface="Arial" charset="0"/>
                <a:ea typeface="+mn-ea"/>
                <a:cs typeface="+mn-cs"/>
              </a:rPr>
              <a:t>Bunu bilmeli, farkına varmalı insan?</a:t>
            </a:r>
          </a:p>
          <a:p>
            <a:pPr>
              <a:buFont typeface="Wingdings" pitchFamily="2" charset="2"/>
              <a:buChar char="§"/>
            </a:pPr>
            <a:r>
              <a:rPr lang="tr-TR" sz="1200" b="0" kern="1200" baseline="0" dirty="0" smtClean="0">
                <a:solidFill>
                  <a:schemeClr val="tx1"/>
                </a:solidFill>
                <a:latin typeface="Arial" charset="0"/>
                <a:ea typeface="+mn-ea"/>
                <a:cs typeface="+mn-cs"/>
              </a:rPr>
              <a:t>Yeni bir güne uyanmak gibi zenginlik var mı?</a:t>
            </a:r>
          </a:p>
          <a:p>
            <a:pPr>
              <a:buFont typeface="Wingdings" pitchFamily="2" charset="2"/>
              <a:buChar char="§"/>
            </a:pPr>
            <a:r>
              <a:rPr lang="tr-TR" sz="1200" b="0" kern="1200" baseline="0" dirty="0" smtClean="0">
                <a:solidFill>
                  <a:schemeClr val="tx1"/>
                </a:solidFill>
                <a:latin typeface="Arial" charset="0"/>
                <a:ea typeface="+mn-ea"/>
                <a:cs typeface="+mn-cs"/>
              </a:rPr>
              <a:t>Bugün bundan sonraki hayatınızın ilk günü.</a:t>
            </a:r>
          </a:p>
          <a:p>
            <a:pPr>
              <a:buFont typeface="Wingdings" pitchFamily="2" charset="2"/>
              <a:buChar char="§"/>
            </a:pPr>
            <a:r>
              <a:rPr lang="tr-TR" sz="1200" b="0" kern="1200" baseline="0" dirty="0" smtClean="0">
                <a:solidFill>
                  <a:schemeClr val="tx1"/>
                </a:solidFill>
                <a:latin typeface="Arial" charset="0"/>
                <a:ea typeface="+mn-ea"/>
                <a:cs typeface="+mn-cs"/>
              </a:rPr>
              <a:t>Güneş </a:t>
            </a:r>
            <a:r>
              <a:rPr lang="tr-TR" sz="1200" b="0" kern="1200" baseline="0" dirty="0" err="1" smtClean="0">
                <a:solidFill>
                  <a:schemeClr val="tx1"/>
                </a:solidFill>
                <a:latin typeface="Arial" charset="0"/>
                <a:ea typeface="+mn-ea"/>
                <a:cs typeface="+mn-cs"/>
              </a:rPr>
              <a:t>hergün</a:t>
            </a:r>
            <a:r>
              <a:rPr lang="tr-TR" sz="1200" b="0" kern="1200" baseline="0" dirty="0" smtClean="0">
                <a:solidFill>
                  <a:schemeClr val="tx1"/>
                </a:solidFill>
                <a:latin typeface="Arial" charset="0"/>
                <a:ea typeface="+mn-ea"/>
                <a:cs typeface="+mn-cs"/>
              </a:rPr>
              <a:t> yeniden doğar.</a:t>
            </a:r>
          </a:p>
          <a:p>
            <a:pPr>
              <a:buFont typeface="Wingdings" pitchFamily="2" charset="2"/>
              <a:buChar char="§"/>
            </a:pPr>
            <a:r>
              <a:rPr lang="tr-TR" sz="1200" b="0" kern="1200" baseline="0" dirty="0" smtClean="0">
                <a:solidFill>
                  <a:schemeClr val="tx1"/>
                </a:solidFill>
                <a:latin typeface="Arial" charset="0"/>
                <a:ea typeface="+mn-ea"/>
                <a:cs typeface="+mn-cs"/>
              </a:rPr>
              <a:t>Havalar nasıl olursa olsun sizin havanız güzel olsun.</a:t>
            </a:r>
            <a:endParaRPr lang="tr-TR" b="0" dirty="0" smtClean="0">
              <a:latin typeface="Arial" pitchFamily="34" charset="0"/>
              <a:ea typeface="ＭＳ Ｐゴシック" pitchFamily="-89" charset="-128"/>
            </a:endParaRPr>
          </a:p>
        </p:txBody>
      </p:sp>
      <p:sp>
        <p:nvSpPr>
          <p:cNvPr id="55300" name="3 Slayt Numarası Yer Tutucusu"/>
          <p:cNvSpPr>
            <a:spLocks noGrp="1"/>
          </p:cNvSpPr>
          <p:nvPr>
            <p:ph type="sldNum" sz="quarter" idx="5"/>
          </p:nvPr>
        </p:nvSpPr>
        <p:spPr>
          <a:noFill/>
        </p:spPr>
        <p:txBody>
          <a:bodyPr/>
          <a:lstStyle/>
          <a:p>
            <a:fld id="{AC40FBF4-B52D-436A-B1FC-15BA5E117CC4}" type="slidenum">
              <a:rPr lang="en-US" smtClean="0">
                <a:latin typeface="Times" pitchFamily="18" charset="0"/>
              </a:rPr>
              <a:pPr/>
              <a:t>3</a:t>
            </a:fld>
            <a:endParaRPr lang="en-U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12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tr-TR" sz="1800" dirty="0" smtClean="0">
                <a:solidFill>
                  <a:srgbClr val="008000"/>
                </a:solidFill>
                <a:latin typeface="Century Gothic" pitchFamily="34" charset="0"/>
              </a:rPr>
              <a:t>Samimiyet öyle bir ışıktır ki, o ışığın</a:t>
            </a:r>
            <a:r>
              <a:rPr lang="tr-TR" sz="1800" baseline="0" dirty="0" smtClean="0">
                <a:solidFill>
                  <a:srgbClr val="008000"/>
                </a:solidFill>
                <a:latin typeface="Century Gothic" pitchFamily="34" charset="0"/>
              </a:rPr>
              <a:t> karşımızdakinin kalbinde, gönlünde karşılık bulmaması mümkün değildir.</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endParaRPr lang="tr-TR" sz="1800" dirty="0" smtClean="0">
              <a:solidFill>
                <a:srgbClr val="008000"/>
              </a:solidFill>
              <a:latin typeface="Century Gothic" pitchFamily="34" charset="0"/>
            </a:endParaRP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tr-TR" sz="1800" dirty="0" smtClean="0">
                <a:solidFill>
                  <a:srgbClr val="008000"/>
                </a:solidFill>
                <a:latin typeface="Century Gothic" pitchFamily="34" charset="0"/>
              </a:rPr>
              <a:t>İnsan’ın özü, tüm canlıların </a:t>
            </a:r>
            <a:r>
              <a:rPr lang="tr-TR" sz="1800" dirty="0" err="1" smtClean="0">
                <a:solidFill>
                  <a:srgbClr val="008000"/>
                </a:solidFill>
                <a:latin typeface="Century Gothic" pitchFamily="34" charset="0"/>
              </a:rPr>
              <a:t>özü’dür</a:t>
            </a:r>
            <a:r>
              <a:rPr lang="tr-TR" sz="1800" dirty="0" smtClean="0">
                <a:solidFill>
                  <a:srgbClr val="008000"/>
                </a:solidFill>
                <a:latin typeface="Century Gothic" pitchFamily="34" charset="0"/>
              </a:rPr>
              <a:t> su. Tüm canlılar sudan yaratılmıştır. İnsan olarak anne karnında su içinde geliştik, büyüdük, hayata hazırlandık. Son nefesimizi verirken de bir damlacıkta olsun suya ihtiyaç duyarız. </a:t>
            </a:r>
          </a:p>
          <a:p>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13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dirty="0" smtClean="0"/>
          </a:p>
        </p:txBody>
      </p:sp>
      <p:sp>
        <p:nvSpPr>
          <p:cNvPr id="4" name="3 Slayt Numarası Yer Tutucusu"/>
          <p:cNvSpPr>
            <a:spLocks noGrp="1"/>
          </p:cNvSpPr>
          <p:nvPr>
            <p:ph type="sldNum" sz="quarter" idx="10"/>
          </p:nvPr>
        </p:nvSpPr>
        <p:spPr/>
        <p:txBody>
          <a:bodyPr/>
          <a:lstStyle/>
          <a:p>
            <a:fld id="{9EA6B4D8-0834-4410-B37D-B25A4EEE88AF}" type="slidenum">
              <a:rPr lang="tr-TR" smtClean="0"/>
              <a:pPr/>
              <a:t>15</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16</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i="1" dirty="0" smtClean="0">
                <a:solidFill>
                  <a:srgbClr val="FF0000"/>
                </a:solidFill>
              </a:rPr>
              <a:t>H</a:t>
            </a:r>
            <a:r>
              <a:rPr lang="tr-TR" sz="1200" b="1" i="1" dirty="0" smtClean="0">
                <a:solidFill>
                  <a:srgbClr val="FF0000"/>
                </a:solidFill>
              </a:rPr>
              <a:t>er gıdanın, eşyanın, giysinin üretilmesi için gereken su miktarı…</a:t>
            </a:r>
            <a:endParaRPr lang="tr-TR" sz="1200" kern="1200" dirty="0" smtClean="0">
              <a:solidFill>
                <a:schemeClr val="tx1">
                  <a:lumMod val="85000"/>
                  <a:lumOff val="15000"/>
                </a:schemeClr>
              </a:solidFill>
              <a:latin typeface="Arial" charset="0"/>
              <a:ea typeface="+mn-ea"/>
              <a:cs typeface="+mn-cs"/>
            </a:endParaRPr>
          </a:p>
          <a:p>
            <a:r>
              <a:rPr lang="tr-TR" sz="1200" kern="1200" dirty="0" smtClean="0">
                <a:solidFill>
                  <a:schemeClr val="tx1">
                    <a:lumMod val="85000"/>
                    <a:lumOff val="15000"/>
                  </a:schemeClr>
                </a:solidFill>
                <a:latin typeface="Arial" charset="0"/>
                <a:ea typeface="+mn-ea"/>
                <a:cs typeface="+mn-cs"/>
              </a:rPr>
              <a:t>Eğer bu bir fincan kahve dökülüp israf edilirse, sadece bir fincan kahve değil, 140 litre kullanılabilir su israf edilmiş olacaktır.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lumMod val="85000"/>
                    <a:lumOff val="15000"/>
                  </a:schemeClr>
                </a:solidFill>
                <a:latin typeface="Arial" charset="0"/>
                <a:ea typeface="+mn-ea"/>
                <a:cs typeface="+mn-cs"/>
              </a:rPr>
              <a:t>Bir tek elmanın su cinsinden değeri </a:t>
            </a:r>
            <a:r>
              <a:rPr lang="tr-TR" sz="1200" b="1" kern="1200" dirty="0" smtClean="0">
                <a:solidFill>
                  <a:schemeClr val="tx1">
                    <a:lumMod val="85000"/>
                    <a:lumOff val="15000"/>
                  </a:schemeClr>
                </a:solidFill>
                <a:latin typeface="Arial" charset="0"/>
                <a:ea typeface="+mn-ea"/>
                <a:cs typeface="+mn-cs"/>
              </a:rPr>
              <a:t>70 litre </a:t>
            </a:r>
            <a:r>
              <a:rPr lang="tr-TR" sz="1200" kern="1200" dirty="0" smtClean="0">
                <a:solidFill>
                  <a:schemeClr val="tx1">
                    <a:lumMod val="85000"/>
                    <a:lumOff val="15000"/>
                  </a:schemeClr>
                </a:solidFill>
                <a:latin typeface="Arial" charset="0"/>
                <a:ea typeface="+mn-ea"/>
                <a:cs typeface="+mn-cs"/>
              </a:rPr>
              <a:t>kullanılabilir sudur ki, bu da yaklaşık bir insan ağırlığındaki suya tekabül eder.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accent3">
                    <a:lumMod val="75000"/>
                  </a:schemeClr>
                </a:solidFill>
                <a:latin typeface="Arial" charset="0"/>
                <a:ea typeface="+mn-ea"/>
                <a:cs typeface="+mn-cs"/>
              </a:rPr>
              <a:t>Artık çevremize, eşyalara ayrı bir gözle bakma zamanı geldi…Fıtri olmayan lüks denebilecek tüketim alışkanlıkları uğruna yaptığımız büyük israf…</a:t>
            </a:r>
          </a:p>
          <a:p>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17</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Müzayedede 5 milyon </a:t>
            </a:r>
            <a:r>
              <a:rPr lang="tr-TR" sz="1200" kern="1200" dirty="0" err="1" smtClean="0">
                <a:solidFill>
                  <a:schemeClr val="tx1"/>
                </a:solidFill>
                <a:latin typeface="+mn-lt"/>
                <a:ea typeface="+mn-ea"/>
                <a:cs typeface="+mn-cs"/>
              </a:rPr>
              <a:t>TL’ya</a:t>
            </a:r>
            <a:r>
              <a:rPr lang="tr-TR" sz="1200" kern="1200" dirty="0" smtClean="0">
                <a:solidFill>
                  <a:schemeClr val="tx1"/>
                </a:solidFill>
                <a:latin typeface="+mn-lt"/>
                <a:ea typeface="+mn-ea"/>
                <a:cs typeface="+mn-cs"/>
              </a:rPr>
              <a:t> satılan Osman Hamdi Bey’in “Kaplumbağa Terbiyecisi”nin adlı</a:t>
            </a:r>
            <a:r>
              <a:rPr lang="tr-TR" sz="1200" kern="1200" baseline="0" dirty="0" smtClean="0">
                <a:solidFill>
                  <a:schemeClr val="tx1"/>
                </a:solidFill>
                <a:latin typeface="+mn-lt"/>
                <a:ea typeface="+mn-ea"/>
                <a:cs typeface="+mn-cs"/>
              </a:rPr>
              <a:t> eserin </a:t>
            </a:r>
            <a:r>
              <a:rPr lang="tr-TR" sz="1200" kern="1200" dirty="0" smtClean="0">
                <a:solidFill>
                  <a:schemeClr val="tx1"/>
                </a:solidFill>
                <a:latin typeface="+mn-lt"/>
                <a:ea typeface="+mn-ea"/>
                <a:cs typeface="+mn-cs"/>
              </a:rPr>
              <a:t>sayısı az olduğu için değerlidir,</a:t>
            </a:r>
            <a:r>
              <a:rPr lang="tr-TR" sz="1200" kern="1200" baseline="0" dirty="0" smtClean="0">
                <a:solidFill>
                  <a:schemeClr val="tx1"/>
                </a:solidFill>
                <a:latin typeface="+mn-lt"/>
                <a:ea typeface="+mn-ea"/>
                <a:cs typeface="+mn-cs"/>
              </a:rPr>
              <a:t> antikadır</a:t>
            </a:r>
            <a:r>
              <a:rPr lang="tr-T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Sen biricik</a:t>
            </a:r>
            <a:r>
              <a:rPr lang="tr-TR" sz="1200" kern="1200" baseline="0" dirty="0" smtClean="0">
                <a:solidFill>
                  <a:schemeClr val="tx1"/>
                </a:solidFill>
                <a:latin typeface="+mn-lt"/>
                <a:ea typeface="+mn-ea"/>
                <a:cs typeface="+mn-cs"/>
              </a:rPr>
              <a:t> bir varlık olarak</a:t>
            </a:r>
            <a:r>
              <a:rPr lang="tr-TR" sz="1200" kern="1200" dirty="0" smtClean="0">
                <a:solidFill>
                  <a:schemeClr val="tx1"/>
                </a:solidFill>
                <a:latin typeface="+mn-lt"/>
                <a:ea typeface="+mn-ea"/>
                <a:cs typeface="+mn-cs"/>
              </a:rPr>
              <a:t> müzayededeki tablodan daha değerli değil misin?</a:t>
            </a:r>
          </a:p>
          <a:p>
            <a:pPr>
              <a:buFont typeface="Wingdings" pitchFamily="2" charset="2"/>
              <a:buChar char="§"/>
            </a:pPr>
            <a:endParaRPr lang="tr-TR"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9EA6B4D8-0834-4410-B37D-B25A4EEE88AF}" type="slidenum">
              <a:rPr lang="tr-TR" smtClean="0"/>
              <a:pPr/>
              <a:t>18</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b="1" dirty="0" smtClean="0"/>
              <a:t>Saksıdaki çiçek değil ki yalnızca su vererek büyüyelim, serpilelim. Hem saksıdaki çiçeğin bile sevgiye, ilgiye, ruha ihtiyacı var değil mi?</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Müzayedede 5 milyon </a:t>
            </a:r>
            <a:r>
              <a:rPr lang="tr-TR" sz="1200" kern="1200" dirty="0" err="1" smtClean="0">
                <a:solidFill>
                  <a:schemeClr val="tx1"/>
                </a:solidFill>
                <a:latin typeface="+mn-lt"/>
                <a:ea typeface="+mn-ea"/>
                <a:cs typeface="+mn-cs"/>
              </a:rPr>
              <a:t>TL’ya</a:t>
            </a:r>
            <a:r>
              <a:rPr lang="tr-TR" sz="1200" kern="1200" dirty="0" smtClean="0">
                <a:solidFill>
                  <a:schemeClr val="tx1"/>
                </a:solidFill>
                <a:latin typeface="+mn-lt"/>
                <a:ea typeface="+mn-ea"/>
                <a:cs typeface="+mn-cs"/>
              </a:rPr>
              <a:t> satılan Osman Hamdi Bey’in “Kaplumbağa Terbiyecisi”nin adlı</a:t>
            </a:r>
            <a:r>
              <a:rPr lang="tr-TR" sz="1200" kern="1200" baseline="0" dirty="0" smtClean="0">
                <a:solidFill>
                  <a:schemeClr val="tx1"/>
                </a:solidFill>
                <a:latin typeface="+mn-lt"/>
                <a:ea typeface="+mn-ea"/>
                <a:cs typeface="+mn-cs"/>
              </a:rPr>
              <a:t> eserin </a:t>
            </a:r>
            <a:r>
              <a:rPr lang="tr-TR" sz="1200" kern="1200" dirty="0" smtClean="0">
                <a:solidFill>
                  <a:schemeClr val="tx1"/>
                </a:solidFill>
                <a:latin typeface="+mn-lt"/>
                <a:ea typeface="+mn-ea"/>
                <a:cs typeface="+mn-cs"/>
              </a:rPr>
              <a:t>sayısı az olduğu için değerlidir,</a:t>
            </a:r>
            <a:r>
              <a:rPr lang="tr-TR" sz="1200" kern="1200" baseline="0" dirty="0" smtClean="0">
                <a:solidFill>
                  <a:schemeClr val="tx1"/>
                </a:solidFill>
                <a:latin typeface="+mn-lt"/>
                <a:ea typeface="+mn-ea"/>
                <a:cs typeface="+mn-cs"/>
              </a:rPr>
              <a:t> antikadır</a:t>
            </a:r>
            <a:r>
              <a:rPr lang="tr-T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Sen biricik</a:t>
            </a:r>
            <a:r>
              <a:rPr lang="tr-TR" sz="1200" kern="1200" baseline="0" dirty="0" smtClean="0">
                <a:solidFill>
                  <a:schemeClr val="tx1"/>
                </a:solidFill>
                <a:latin typeface="+mn-lt"/>
                <a:ea typeface="+mn-ea"/>
                <a:cs typeface="+mn-cs"/>
              </a:rPr>
              <a:t> bir varlık olarak</a:t>
            </a:r>
            <a:r>
              <a:rPr lang="tr-TR" sz="1200" kern="1200" dirty="0" smtClean="0">
                <a:solidFill>
                  <a:schemeClr val="tx1"/>
                </a:solidFill>
                <a:latin typeface="+mn-lt"/>
                <a:ea typeface="+mn-ea"/>
                <a:cs typeface="+mn-cs"/>
              </a:rPr>
              <a:t> müzayededeki tablodan daha değerli değil misin?</a:t>
            </a:r>
          </a:p>
          <a:p>
            <a:pPr>
              <a:buFont typeface="Wingdings" pitchFamily="2" charset="2"/>
              <a:buChar char="§"/>
            </a:pPr>
            <a:endParaRPr lang="tr-TR"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9EA6B4D8-0834-4410-B37D-B25A4EEE88AF}" type="slidenum">
              <a:rPr lang="tr-TR" smtClean="0"/>
              <a:pPr/>
              <a:t>19</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Kuş evleri</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Kuş Ameliyathanesi</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Vakfiyeyi</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Laklağan</a:t>
            </a:r>
            <a:endParaRPr lang="tr-T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baseline="0" dirty="0" smtClean="0">
                <a:solidFill>
                  <a:schemeClr val="tx1"/>
                </a:solidFill>
                <a:latin typeface="+mn-lt"/>
                <a:ea typeface="+mn-ea"/>
                <a:cs typeface="+mn-cs"/>
              </a:rPr>
              <a:t>Ayağına çıngırak bağlar, karıncalar ezilmesin diye.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baseline="0" dirty="0" smtClean="0">
                <a:solidFill>
                  <a:schemeClr val="tx1"/>
                </a:solidFill>
                <a:latin typeface="+mn-lt"/>
                <a:ea typeface="+mn-ea"/>
                <a:cs typeface="+mn-cs"/>
              </a:rPr>
              <a:t>Uyuyan köpeği ve yavrularını rahatsız etmemek için orduların yolunu değiştirir.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baseline="0" dirty="0" smtClean="0">
                <a:solidFill>
                  <a:schemeClr val="tx1"/>
                </a:solidFill>
                <a:latin typeface="+mn-lt"/>
                <a:ea typeface="+mn-ea"/>
                <a:cs typeface="+mn-cs"/>
              </a:rPr>
              <a:t>Sularda onlara öncelik tanır, her çeşmede muhakkak yalak vardır.</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baseline="0" dirty="0" smtClean="0">
                <a:solidFill>
                  <a:schemeClr val="tx1"/>
                </a:solidFill>
                <a:latin typeface="+mn-lt"/>
                <a:ea typeface="+mn-ea"/>
                <a:cs typeface="+mn-cs"/>
              </a:rPr>
              <a:t>Her mezarlıkta suyun birikebileceği, kuşların, hayvanların su içebileceği suluk vardır. </a:t>
            </a:r>
            <a:endParaRPr lang="tr-TR"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9EA6B4D8-0834-4410-B37D-B25A4EEE88AF}" type="slidenum">
              <a:rPr lang="tr-TR" smtClean="0"/>
              <a:pPr/>
              <a:t>21</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Osmanlı suyu serbest bırakmıştır.</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Öperek içmiştir suyu. </a:t>
            </a:r>
            <a:endParaRPr lang="tr-TR"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9EA6B4D8-0834-4410-B37D-B25A4EEE88AF}" type="slidenum">
              <a:rPr lang="tr-TR" smtClean="0"/>
              <a:pPr/>
              <a:t>22</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Osmanlı suyu serbest bırakmıştır. Onu özgürlüğüne</a:t>
            </a:r>
            <a:r>
              <a:rPr lang="tr-TR" sz="1200" kern="1200" baseline="0" dirty="0" smtClean="0">
                <a:solidFill>
                  <a:schemeClr val="tx1"/>
                </a:solidFill>
                <a:latin typeface="+mn-lt"/>
                <a:ea typeface="+mn-ea"/>
                <a:cs typeface="+mn-cs"/>
              </a:rPr>
              <a:t> kavuşturmuştur. </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kern="1200" dirty="0" smtClean="0">
                <a:solidFill>
                  <a:schemeClr val="tx1"/>
                </a:solidFill>
                <a:latin typeface="+mn-lt"/>
                <a:ea typeface="+mn-ea"/>
                <a:cs typeface="+mn-cs"/>
              </a:rPr>
              <a:t>Öperek içmiştir suyu. </a:t>
            </a:r>
            <a:endParaRPr lang="tr-TR"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9EA6B4D8-0834-4410-B37D-B25A4EEE88AF}" type="slidenum">
              <a:rPr lang="tr-TR" smtClean="0"/>
              <a:pPr/>
              <a:t>23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a:ln/>
        </p:spPr>
      </p:sp>
      <p:sp>
        <p:nvSpPr>
          <p:cNvPr id="55299" name="2 Not Yer Tutucusu"/>
          <p:cNvSpPr>
            <a:spLocks noGrp="1"/>
          </p:cNvSpPr>
          <p:nvPr>
            <p:ph type="body" idx="1"/>
          </p:nvPr>
        </p:nvSpPr>
        <p:spPr>
          <a:noFill/>
          <a:ln/>
        </p:spPr>
        <p:txBody>
          <a:bodyPr/>
          <a:lstStyle/>
          <a:p>
            <a:pPr>
              <a:buFont typeface="Wingdings" pitchFamily="2" charset="2"/>
              <a:buChar char="§"/>
            </a:pPr>
            <a:r>
              <a:rPr lang="tr-TR" sz="1200" b="0" kern="1200" dirty="0" smtClean="0">
                <a:solidFill>
                  <a:schemeClr val="tx1"/>
                </a:solidFill>
                <a:latin typeface="Arial" charset="0"/>
                <a:ea typeface="+mn-ea"/>
                <a:cs typeface="+mn-cs"/>
              </a:rPr>
              <a:t>Bir insanın yüzüne tebessüm</a:t>
            </a:r>
            <a:r>
              <a:rPr lang="tr-TR" sz="1200" b="0" kern="1200" baseline="0" dirty="0" smtClean="0">
                <a:solidFill>
                  <a:schemeClr val="tx1"/>
                </a:solidFill>
                <a:latin typeface="Arial" charset="0"/>
                <a:ea typeface="+mn-ea"/>
                <a:cs typeface="+mn-cs"/>
              </a:rPr>
              <a:t> etmek büyük bir sadakadır. </a:t>
            </a:r>
          </a:p>
          <a:p>
            <a:pPr>
              <a:buFont typeface="Wingdings" pitchFamily="2" charset="2"/>
              <a:buChar char="§"/>
            </a:pPr>
            <a:r>
              <a:rPr lang="tr-TR" sz="1200" b="0" kern="1200" baseline="0" dirty="0" smtClean="0">
                <a:solidFill>
                  <a:schemeClr val="tx1"/>
                </a:solidFill>
                <a:latin typeface="Arial" charset="0"/>
                <a:ea typeface="+mn-ea"/>
                <a:cs typeface="+mn-cs"/>
              </a:rPr>
              <a:t>Bir insanın gönlüne sevinç koymak en büyük ibadetlerdendir. </a:t>
            </a:r>
          </a:p>
          <a:p>
            <a:pPr>
              <a:buFont typeface="Wingdings" pitchFamily="2" charset="2"/>
              <a:buChar char="§"/>
            </a:pPr>
            <a:endParaRPr lang="tr-TR" b="0" dirty="0" smtClean="0">
              <a:latin typeface="Arial" pitchFamily="34" charset="0"/>
              <a:ea typeface="ＭＳ Ｐゴシック" pitchFamily="-89" charset="-128"/>
            </a:endParaRPr>
          </a:p>
        </p:txBody>
      </p:sp>
      <p:sp>
        <p:nvSpPr>
          <p:cNvPr id="55300" name="3 Slayt Numarası Yer Tutucusu"/>
          <p:cNvSpPr>
            <a:spLocks noGrp="1"/>
          </p:cNvSpPr>
          <p:nvPr>
            <p:ph type="sldNum" sz="quarter" idx="5"/>
          </p:nvPr>
        </p:nvSpPr>
        <p:spPr>
          <a:noFill/>
        </p:spPr>
        <p:txBody>
          <a:bodyPr/>
          <a:lstStyle/>
          <a:p>
            <a:fld id="{AC40FBF4-B52D-436A-B1FC-15BA5E117CC4}" type="slidenum">
              <a:rPr lang="en-US" smtClean="0">
                <a:latin typeface="Times" pitchFamily="18" charset="0"/>
              </a:rPr>
              <a:pPr/>
              <a:t>4</a:t>
            </a:fld>
            <a:endParaRPr lang="en-US"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Wingdings" pitchFamily="2" charset="2"/>
              <a:buChar char="§"/>
            </a:pPr>
            <a:r>
              <a:rPr lang="tr-TR" sz="1200" dirty="0" smtClean="0"/>
              <a:t>Suyu sözde</a:t>
            </a:r>
            <a:r>
              <a:rPr lang="tr-TR" sz="1200" baseline="0" dirty="0" smtClean="0"/>
              <a:t> değil, özde sevebiliyor muyuz? </a:t>
            </a:r>
          </a:p>
          <a:p>
            <a:pPr>
              <a:buFont typeface="Wingdings" pitchFamily="2" charset="2"/>
              <a:buChar char="§"/>
            </a:pPr>
            <a:r>
              <a:rPr lang="tr-TR" sz="1200" baseline="0" dirty="0" smtClean="0"/>
              <a:t>1 gramının dahi israfı bizi rahatsız ediyor mu?</a:t>
            </a:r>
            <a:endParaRPr lang="tr-TR" sz="1200" dirty="0" smtClean="0"/>
          </a:p>
        </p:txBody>
      </p:sp>
      <p:sp>
        <p:nvSpPr>
          <p:cNvPr id="4" name="3 Slayt Numarası Yer Tutucusu"/>
          <p:cNvSpPr>
            <a:spLocks noGrp="1"/>
          </p:cNvSpPr>
          <p:nvPr>
            <p:ph type="sldNum" sz="quarter" idx="10"/>
          </p:nvPr>
        </p:nvSpPr>
        <p:spPr/>
        <p:txBody>
          <a:bodyPr/>
          <a:lstStyle/>
          <a:p>
            <a:fld id="{9EA6B4D8-0834-4410-B37D-B25A4EEE88AF}" type="slidenum">
              <a:rPr lang="tr-TR" smtClean="0"/>
              <a:pPr/>
              <a:t>24</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Wingdings" pitchFamily="2" charset="2"/>
              <a:buChar char="§"/>
            </a:pPr>
            <a:endParaRPr lang="tr-TR"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9EA6B4D8-0834-4410-B37D-B25A4EEE88AF}" type="slidenum">
              <a:rPr lang="tr-TR" smtClean="0"/>
              <a:pPr/>
              <a:t>27</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Bazı şeyler kaybolduğunda değerleri daha iyi anlaşılıyor.</a:t>
            </a:r>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28</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Arial" charset="0"/>
                <a:ea typeface="+mn-ea"/>
                <a:cs typeface="+mn-cs"/>
              </a:rPr>
              <a:t>Vaktin hakkını vermek gerekir. Bugünün işini yarına erteleyerek yarının yükünü arttırmamalı, incitmemeliyiz onu. Her günü bir âlemdir. Gün bittiğinde gider. Her anın işi kendine yeter. Ertelemek şeytandandır. </a:t>
            </a:r>
          </a:p>
          <a:p>
            <a:pPr>
              <a:buFont typeface="Wingdings" pitchFamily="2" charset="2"/>
              <a:buChar char="§"/>
            </a:pPr>
            <a:endParaRPr lang="tr-TR" dirty="0" smtClean="0"/>
          </a:p>
        </p:txBody>
      </p:sp>
      <p:sp>
        <p:nvSpPr>
          <p:cNvPr id="4" name="3 Slayt Numarası Yer Tutucusu"/>
          <p:cNvSpPr>
            <a:spLocks noGrp="1"/>
          </p:cNvSpPr>
          <p:nvPr>
            <p:ph type="sldNum" sz="quarter" idx="10"/>
          </p:nvPr>
        </p:nvSpPr>
        <p:spPr/>
        <p:txBody>
          <a:bodyPr/>
          <a:lstStyle/>
          <a:p>
            <a:fld id="{9EA6B4D8-0834-4410-B37D-B25A4EEE88AF}" type="slidenum">
              <a:rPr lang="tr-TR" smtClean="0"/>
              <a:pPr/>
              <a:t>29</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Wingdings" pitchFamily="2" charset="2"/>
              <a:buChar char="§"/>
            </a:pPr>
            <a:endParaRPr lang="tr-TR" dirty="0" smtClean="0"/>
          </a:p>
        </p:txBody>
      </p:sp>
      <p:sp>
        <p:nvSpPr>
          <p:cNvPr id="4" name="3 Slayt Numarası Yer Tutucusu"/>
          <p:cNvSpPr>
            <a:spLocks noGrp="1"/>
          </p:cNvSpPr>
          <p:nvPr>
            <p:ph type="sldNum" sz="quarter" idx="10"/>
          </p:nvPr>
        </p:nvSpPr>
        <p:spPr/>
        <p:txBody>
          <a:bodyPr/>
          <a:lstStyle/>
          <a:p>
            <a:fld id="{9EA6B4D8-0834-4410-B37D-B25A4EEE88AF}" type="slidenum">
              <a:rPr lang="tr-TR" smtClean="0"/>
              <a:pPr/>
              <a:t>30</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Wingdings" pitchFamily="2" charset="2"/>
              <a:buChar char="§"/>
            </a:pPr>
            <a:endParaRPr lang="tr-TR"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9EA6B4D8-0834-4410-B37D-B25A4EEE88AF}" type="slidenum">
              <a:rPr lang="tr-TR" smtClean="0"/>
              <a:pPr/>
              <a:t>31</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tr-TR" sz="1200" kern="1200" dirty="0" smtClean="0">
              <a:solidFill>
                <a:schemeClr val="tx1"/>
              </a:solidFill>
              <a:latin typeface="+mn-lt"/>
              <a:ea typeface="+mn-ea"/>
              <a:cs typeface="+mn-cs"/>
            </a:endParaRPr>
          </a:p>
          <a:p>
            <a:pPr>
              <a:buFont typeface="Wingdings" pitchFamily="2" charset="2"/>
              <a:buChar char="§"/>
            </a:pPr>
            <a:endParaRPr lang="tr-TR"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9EA6B4D8-0834-4410-B37D-B25A4EEE88AF}" type="slidenum">
              <a:rPr lang="tr-TR" smtClean="0"/>
              <a:pPr/>
              <a:t>32</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40BD70-C04A-4856-AA00-CF7CA882BED4}" type="slidenum">
              <a:rPr lang="tr-TR" smtClean="0"/>
              <a:pPr>
                <a:defRPr/>
              </a:pPr>
              <a:t>33</a:t>
            </a:fld>
            <a:endParaRPr lang="tr-TR"/>
          </a:p>
        </p:txBody>
      </p:sp>
    </p:spTree>
    <p:extLst>
      <p:ext uri="{BB962C8B-B14F-4D97-AF65-F5344CB8AC3E}">
        <p14:creationId xmlns:p14="http://schemas.microsoft.com/office/powerpoint/2010/main" val="65275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180975" indent="-180975">
              <a:spcBef>
                <a:spcPct val="50000"/>
              </a:spcBef>
              <a:buFont typeface="Wingdings" pitchFamily="2" charset="2"/>
              <a:buChar char="§"/>
            </a:pPr>
            <a:r>
              <a:rPr lang="tr-TR" sz="1100" b="1" dirty="0" smtClean="0">
                <a:latin typeface="Century Gothic" pitchFamily="34" charset="0"/>
              </a:rPr>
              <a:t>Dünya genelinde bulaşıcı hastalıkların yüzde 80’ine kirli içme suyu neden oluyor.</a:t>
            </a:r>
          </a:p>
          <a:p>
            <a:pPr marL="180975" indent="-180975">
              <a:spcBef>
                <a:spcPct val="50000"/>
              </a:spcBef>
              <a:buFont typeface="Wingdings" pitchFamily="2" charset="2"/>
              <a:buChar char="§"/>
            </a:pPr>
            <a:r>
              <a:rPr lang="tr-TR" sz="1200" b="1" dirty="0" smtClean="0">
                <a:solidFill>
                  <a:schemeClr val="bg1">
                    <a:lumMod val="25000"/>
                  </a:schemeClr>
                </a:solidFill>
                <a:latin typeface="Century Gothic" pitchFamily="34" charset="0"/>
              </a:rPr>
              <a:t>Her yıl 4 milyar ishal vakası yaşanıyor. Her yıl 2.2 milyon insan kirli suların yol açtığı ishal vb. hastalıklardan ölüyor.</a:t>
            </a:r>
            <a:endParaRPr lang="tr-TR" sz="1200" b="1" smtClean="0">
              <a:solidFill>
                <a:schemeClr val="bg1">
                  <a:lumMod val="25000"/>
                </a:schemeClr>
              </a:solidFill>
              <a:latin typeface="Century Gothic" pitchFamily="34" charset="0"/>
            </a:endParaRPr>
          </a:p>
          <a:p>
            <a:endParaRPr lang="tr-TR"/>
          </a:p>
        </p:txBody>
      </p:sp>
      <p:sp>
        <p:nvSpPr>
          <p:cNvPr id="4" name="3 Slayt Numarası Yer Tutucusu"/>
          <p:cNvSpPr>
            <a:spLocks noGrp="1"/>
          </p:cNvSpPr>
          <p:nvPr>
            <p:ph type="sldNum" sz="quarter" idx="10"/>
          </p:nvPr>
        </p:nvSpPr>
        <p:spPr/>
        <p:txBody>
          <a:bodyPr/>
          <a:lstStyle/>
          <a:p>
            <a:fld id="{32CCA64C-B320-46A7-8B4B-89189FF1C5B0}" type="slidenum">
              <a:rPr lang="tr-TR" smtClean="0"/>
              <a:pPr/>
              <a:t>34</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tr-TR" sz="1200" kern="1200" dirty="0" smtClean="0">
                <a:solidFill>
                  <a:schemeClr val="tx1"/>
                </a:solidFill>
                <a:latin typeface="Arial" charset="0"/>
                <a:ea typeface="+mn-ea"/>
                <a:cs typeface="+mn-cs"/>
              </a:rPr>
              <a:t>Kötü laflar, suyumuzla birlikte gönlümüzü yakıyor, kalplerimizi kırıyor. </a:t>
            </a:r>
          </a:p>
          <a:p>
            <a:pPr>
              <a:buFont typeface="Wingdings" pitchFamily="2" charset="2"/>
              <a:buChar char="§"/>
            </a:pPr>
            <a:r>
              <a:rPr lang="tr-TR" dirty="0" smtClean="0">
                <a:latin typeface="Century Gothic" pitchFamily="34" charset="0"/>
              </a:rPr>
              <a:t>Kötü sözler öncelikle kendi içimizdeki suyun, sonra karşımızdakinin vücudunun büyük kısmını oluşturan suyun kimyasını, molekül yapısını ve daha sonra da düşüncesini bozar. </a:t>
            </a:r>
          </a:p>
          <a:p>
            <a:pPr>
              <a:buFont typeface="Wingdings" pitchFamily="2" charset="2"/>
              <a:buChar char="§"/>
            </a:pPr>
            <a:r>
              <a:rPr lang="tr-TR" dirty="0" smtClean="0">
                <a:solidFill>
                  <a:srgbClr val="008000"/>
                </a:solidFill>
                <a:latin typeface="Century Gothic" pitchFamily="34" charset="0"/>
              </a:rPr>
              <a:t>Kendimizle, yakın çevremizle, eşimizle, işimizle, toplumla iletişimizde ve toplumsal barış ve huzurun tesisinde da önemli yeri vardır. </a:t>
            </a:r>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35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dirty="0" err="1" smtClean="0"/>
              <a:t>Güleryüzlü</a:t>
            </a:r>
            <a:r>
              <a:rPr lang="tr-TR" sz="1200" dirty="0" smtClean="0"/>
              <a:t> olduğumuzda nefrete,</a:t>
            </a:r>
            <a:r>
              <a:rPr lang="tr-TR" sz="1200" baseline="0" dirty="0" smtClean="0"/>
              <a:t> düşmanlığa yer kalmaz.</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baseline="0" dirty="0" smtClean="0"/>
              <a:t>Dünya öyle bir meta </a:t>
            </a:r>
            <a:r>
              <a:rPr lang="tr-TR" sz="1200" baseline="0" dirty="0" err="1" smtClean="0"/>
              <a:t>değilki</a:t>
            </a:r>
            <a:r>
              <a:rPr lang="tr-TR" sz="1200" baseline="0" dirty="0" smtClean="0"/>
              <a:t>, değerli değil ki onun için düşmanlık yapmaya değsin.</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baseline="0" dirty="0" smtClean="0"/>
              <a:t>Koca dünya böyleyse küçük bir şey yüzünden düşmanlık yapılır mı? Kalbimizde muhabbet ve sevgiye yer kalmaz.</a:t>
            </a:r>
            <a:endParaRPr lang="tr-TR" sz="12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sz="1200" dirty="0" smtClean="0"/>
              <a:t>Tebessümle bir günaydın demek, Tebessüm ile el sıkmak, karşımızdakine</a:t>
            </a:r>
            <a:r>
              <a:rPr lang="tr-TR" sz="1200" baseline="0" dirty="0" smtClean="0"/>
              <a:t> olumlu ve pozitif yaşam enerjisi yükler. Bizden de bir şey eksiltmez.</a:t>
            </a:r>
            <a:endParaRPr lang="tr-TR" sz="1200" dirty="0" smtClean="0"/>
          </a:p>
        </p:txBody>
      </p:sp>
      <p:sp>
        <p:nvSpPr>
          <p:cNvPr id="4" name="3 Slayt Numarası Yer Tutucusu"/>
          <p:cNvSpPr>
            <a:spLocks noGrp="1"/>
          </p:cNvSpPr>
          <p:nvPr>
            <p:ph type="sldNum" sz="quarter" idx="10"/>
          </p:nvPr>
        </p:nvSpPr>
        <p:spPr/>
        <p:txBody>
          <a:bodyPr/>
          <a:lstStyle/>
          <a:p>
            <a:fld id="{9EA6B4D8-0834-4410-B37D-B25A4EEE88AF}" type="slidenum">
              <a:rPr lang="tr-TR" smtClean="0"/>
              <a:pPr/>
              <a:t>5</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5579" y="8686489"/>
            <a:ext cx="2972421" cy="457512"/>
          </a:xfrm>
          <a:prstGeom prst="rect">
            <a:avLst/>
          </a:prstGeom>
          <a:noFill/>
          <a:ln w="9525">
            <a:noFill/>
            <a:miter lim="800000"/>
            <a:headEnd/>
            <a:tailEnd/>
          </a:ln>
        </p:spPr>
        <p:txBody>
          <a:bodyPr lIns="91435" tIns="45718" rIns="91435" bIns="45718" anchor="b"/>
          <a:lstStyle/>
          <a:p>
            <a:pPr algn="r" defTabSz="914437" eaLnBrk="0" hangingPunct="0"/>
            <a:fld id="{5335362E-E819-4BD8-8023-4BCCDC99F2E9}" type="slidenum">
              <a:rPr lang="en-US" sz="1200">
                <a:latin typeface="Times" pitchFamily="18" charset="0"/>
              </a:rPr>
              <a:pPr algn="r" defTabSz="914437" eaLnBrk="0" hangingPunct="0"/>
              <a:t>39</a:t>
            </a:fld>
            <a:endParaRPr lang="en-US" sz="1200" dirty="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GB" smtClean="0">
              <a:latin typeface="Arial" pitchFamily="34" charset="0"/>
              <a:ea typeface="ＭＳ Ｐゴシック" pitchFamily="-8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Wingdings" pitchFamily="2" charset="2"/>
              <a:buChar char="§"/>
            </a:pPr>
            <a:endParaRPr lang="tr-TR" dirty="0" smtClean="0"/>
          </a:p>
        </p:txBody>
      </p:sp>
      <p:sp>
        <p:nvSpPr>
          <p:cNvPr id="4" name="3 Slayt Numarası Yer Tutucusu"/>
          <p:cNvSpPr>
            <a:spLocks noGrp="1"/>
          </p:cNvSpPr>
          <p:nvPr>
            <p:ph type="sldNum" sz="quarter" idx="10"/>
          </p:nvPr>
        </p:nvSpPr>
        <p:spPr/>
        <p:txBody>
          <a:bodyPr/>
          <a:lstStyle/>
          <a:p>
            <a:fld id="{9EA6B4D8-0834-4410-B37D-B25A4EEE88AF}" type="slidenum">
              <a:rPr lang="tr-TR" smtClean="0"/>
              <a:pPr/>
              <a:t>40</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Wingdings" pitchFamily="2" charset="2"/>
              <a:buChar char="§"/>
            </a:pPr>
            <a:r>
              <a:rPr lang="tr-TR" dirty="0" smtClean="0"/>
              <a:t>Recep</a:t>
            </a:r>
            <a:r>
              <a:rPr lang="tr-TR" baseline="0" dirty="0" smtClean="0"/>
              <a:t> Ali Topçu – Yönetim Kurulu Başkanı</a:t>
            </a:r>
          </a:p>
          <a:p>
            <a:pPr>
              <a:buFont typeface="Wingdings" pitchFamily="2" charset="2"/>
              <a:buChar char="§"/>
            </a:pPr>
            <a:r>
              <a:rPr lang="tr-TR" baseline="0" dirty="0" smtClean="0"/>
              <a:t>Kedi resmini </a:t>
            </a:r>
            <a:r>
              <a:rPr lang="tr-TR" baseline="0" dirty="0" err="1" smtClean="0"/>
              <a:t>ilavle</a:t>
            </a:r>
            <a:r>
              <a:rPr lang="tr-TR" baseline="0" dirty="0" smtClean="0"/>
              <a:t> edelim.</a:t>
            </a:r>
            <a:endParaRPr lang="tr-TR" dirty="0" smtClean="0"/>
          </a:p>
        </p:txBody>
      </p:sp>
      <p:sp>
        <p:nvSpPr>
          <p:cNvPr id="4" name="3 Slayt Numarası Yer Tutucusu"/>
          <p:cNvSpPr>
            <a:spLocks noGrp="1"/>
          </p:cNvSpPr>
          <p:nvPr>
            <p:ph type="sldNum" sz="quarter" idx="10"/>
          </p:nvPr>
        </p:nvSpPr>
        <p:spPr/>
        <p:txBody>
          <a:bodyPr/>
          <a:lstStyle/>
          <a:p>
            <a:fld id="{9EA6B4D8-0834-4410-B37D-B25A4EEE88AF}" type="slidenum">
              <a:rPr lang="tr-TR" smtClean="0"/>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Wingdings" pitchFamily="2" charset="2"/>
              <a:buChar char="§"/>
            </a:pPr>
            <a:r>
              <a:rPr lang="tr-TR" dirty="0" smtClean="0"/>
              <a:t>Konuşmamı</a:t>
            </a:r>
            <a:r>
              <a:rPr lang="tr-TR" baseline="0" dirty="0" smtClean="0"/>
              <a:t> pür dikkat dinleyerek sonuçta </a:t>
            </a:r>
            <a:endParaRPr lang="tr-TR" dirty="0" smtClean="0"/>
          </a:p>
          <a:p>
            <a:pPr>
              <a:buFont typeface="Wingdings" pitchFamily="2" charset="2"/>
              <a:buChar char="§"/>
            </a:pPr>
            <a:r>
              <a:rPr lang="tr-TR" dirty="0" smtClean="0"/>
              <a:t>Vay bey, nasıl yapmış. Demek ki bizde</a:t>
            </a:r>
            <a:r>
              <a:rPr lang="tr-TR" baseline="0" dirty="0" smtClean="0"/>
              <a:t> yapabiliriz. Dediğinizi duymak panelin amacına ulaştığını gösterecektir. </a:t>
            </a:r>
          </a:p>
          <a:p>
            <a:pPr>
              <a:buFont typeface="Wingdings" pitchFamily="2" charset="2"/>
              <a:buChar char="§"/>
            </a:pPr>
            <a:r>
              <a:rPr lang="tr-TR" baseline="0" dirty="0" smtClean="0"/>
              <a:t>Girişimciliğin özendirilmesi için bu tarz organizasyonların daha da artmasını diliyorum </a:t>
            </a:r>
            <a:endParaRPr lang="tr-TR" dirty="0" smtClean="0"/>
          </a:p>
        </p:txBody>
      </p:sp>
      <p:sp>
        <p:nvSpPr>
          <p:cNvPr id="4" name="3 Slayt Numarası Yer Tutucusu"/>
          <p:cNvSpPr>
            <a:spLocks noGrp="1"/>
          </p:cNvSpPr>
          <p:nvPr>
            <p:ph type="sldNum" sz="quarter" idx="10"/>
          </p:nvPr>
        </p:nvSpPr>
        <p:spPr/>
        <p:txBody>
          <a:bodyPr/>
          <a:lstStyle/>
          <a:p>
            <a:fld id="{9EA6B4D8-0834-4410-B37D-B25A4EEE88AF}" type="slidenum">
              <a:rPr lang="tr-TR" smtClean="0"/>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Suya yeniden bakalım, yeniden yapılandıralım ilişkimizi.</a:t>
            </a:r>
            <a:endParaRPr lang="tr-TR" dirty="0"/>
          </a:p>
        </p:txBody>
      </p:sp>
      <p:sp>
        <p:nvSpPr>
          <p:cNvPr id="4" name="3 Slayt Numarası Yer Tutucusu"/>
          <p:cNvSpPr>
            <a:spLocks noGrp="1"/>
          </p:cNvSpPr>
          <p:nvPr>
            <p:ph type="sldNum" sz="quarter" idx="10"/>
          </p:nvPr>
        </p:nvSpPr>
        <p:spPr/>
        <p:txBody>
          <a:bodyPr/>
          <a:lstStyle/>
          <a:p>
            <a:fld id="{32CCA64C-B320-46A7-8B4B-89189FF1C5B0}" type="slidenum">
              <a:rPr lang="tr-TR" smtClean="0"/>
              <a:pPr/>
              <a:t>8</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10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latin typeface="Arial" charset="0"/>
                <a:ea typeface="+mn-ea"/>
                <a:cs typeface="+mn-cs"/>
              </a:rPr>
              <a:t>Neleri içmemeliyiz?</a:t>
            </a:r>
          </a:p>
          <a:p>
            <a:endParaRPr lang="tr-TR" dirty="0"/>
          </a:p>
        </p:txBody>
      </p:sp>
      <p:sp>
        <p:nvSpPr>
          <p:cNvPr id="4" name="3 Slayt Numarası Yer Tutucusu"/>
          <p:cNvSpPr>
            <a:spLocks noGrp="1"/>
          </p:cNvSpPr>
          <p:nvPr>
            <p:ph type="sldNum" sz="quarter" idx="10"/>
          </p:nvPr>
        </p:nvSpPr>
        <p:spPr/>
        <p:txBody>
          <a:bodyPr/>
          <a:lstStyle/>
          <a:p>
            <a:pPr>
              <a:defRPr/>
            </a:pPr>
            <a:fld id="{9E40BD70-C04A-4856-AA00-CF7CA882BED4}" type="slidenum">
              <a:rPr lang="tr-TR" smtClean="0"/>
              <a:pPr>
                <a:defRPr/>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102682E0-3214-4099-83C4-AC62772464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3BD77BF-7B56-4B54-A4E2-0F59F22AC5FD}" type="datetimeFigureOut">
              <a:rPr lang="tr-TR" smtClean="0"/>
              <a:pPr/>
              <a:t>31.12.2020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30699A-9762-42D1-9555-187330C36D4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D77BF-7B56-4B54-A4E2-0F59F22AC5FD}" type="datetimeFigureOut">
              <a:rPr lang="tr-TR" smtClean="0"/>
              <a:pPr/>
              <a:t>31.12.2020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0699A-9762-42D1-9555-187330C36D4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cid:image001.jpg@01CD4493.5C0A69C0"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gif"/><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gif"/><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jpe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hyperlink" Target="http://www.facebook.com/photo.php?fbid=438937779499701&amp;set=a.297154483678032.67977.252158101511004&amp;type=1&amp;relevant_count=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cid:20.2674533117@web160104.mail.bf1.yahoo.com" TargetMode="External"/><Relationship Id="rId5" Type="http://schemas.openxmlformats.org/officeDocument/2006/relationships/image" Target="../media/image86.jpeg"/><Relationship Id="rId4" Type="http://schemas.openxmlformats.org/officeDocument/2006/relationships/image" Target="../media/image85.jpeg"/></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31.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3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1.jpeg"/><Relationship Id="rId7" Type="http://schemas.openxmlformats.org/officeDocument/2006/relationships/image" Target="../media/image10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image001.jpg@01CD0FA3.2CA921A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hidden="1"/>
          <p:cNvSpPr>
            <a:spLocks noGrp="1" noChangeArrowheads="1"/>
          </p:cNvSpPr>
          <p:nvPr>
            <p:ph type="title"/>
          </p:nvPr>
        </p:nvSpPr>
        <p:spPr/>
        <p:txBody>
          <a:bodyPr/>
          <a:lstStyle/>
          <a:p>
            <a:pPr eaLnBrk="1" hangingPunct="1"/>
            <a:endParaRPr lang="en-US"/>
          </a:p>
        </p:txBody>
      </p:sp>
      <p:sp>
        <p:nvSpPr>
          <p:cNvPr id="9220" name="Rectangle 6"/>
          <p:cNvSpPr>
            <a:spLocks noChangeArrowheads="1"/>
          </p:cNvSpPr>
          <p:nvPr/>
        </p:nvSpPr>
        <p:spPr bwMode="auto">
          <a:xfrm>
            <a:off x="6429388" y="6092825"/>
            <a:ext cx="2285987" cy="701731"/>
          </a:xfrm>
          <a:prstGeom prst="rect">
            <a:avLst/>
          </a:prstGeom>
          <a:noFill/>
          <a:ln w="9525">
            <a:noFill/>
            <a:miter lim="800000"/>
            <a:headEnd/>
            <a:tailEnd/>
          </a:ln>
        </p:spPr>
        <p:txBody>
          <a:bodyPr wrap="square">
            <a:spAutoFit/>
          </a:bodyPr>
          <a:lstStyle/>
          <a:p>
            <a:pPr>
              <a:spcBef>
                <a:spcPct val="20000"/>
              </a:spcBef>
              <a:buClr>
                <a:srgbClr val="FF3300"/>
              </a:buClr>
              <a:buFont typeface="Wingdings" pitchFamily="2" charset="2"/>
              <a:buNone/>
              <a:defRPr/>
            </a:pPr>
            <a:endParaRPr kumimoji="0" lang="tr-TR" b="1" dirty="0">
              <a:solidFill>
                <a:schemeClr val="tx1">
                  <a:lumMod val="65000"/>
                  <a:lumOff val="35000"/>
                </a:schemeClr>
              </a:solidFill>
              <a:latin typeface="Arial" pitchFamily="34" charset="0"/>
              <a:cs typeface="Arial" pitchFamily="34" charset="0"/>
            </a:endParaRPr>
          </a:p>
          <a:p>
            <a:pPr>
              <a:spcBef>
                <a:spcPct val="20000"/>
              </a:spcBef>
              <a:buClr>
                <a:srgbClr val="FF3300"/>
              </a:buClr>
              <a:buFont typeface="Wingdings" pitchFamily="2" charset="2"/>
              <a:buNone/>
              <a:defRPr/>
            </a:pPr>
            <a:endParaRPr kumimoji="0" lang="tr-TR" b="1" dirty="0">
              <a:solidFill>
                <a:schemeClr val="tx1">
                  <a:lumMod val="65000"/>
                  <a:lumOff val="35000"/>
                </a:schemeClr>
              </a:solidFill>
              <a:latin typeface="Arial" pitchFamily="34" charset="0"/>
              <a:cs typeface="Arial" pitchFamily="34" charset="0"/>
            </a:endParaRPr>
          </a:p>
        </p:txBody>
      </p:sp>
      <p:sp>
        <p:nvSpPr>
          <p:cNvPr id="9" name="8 Dikdörtgen"/>
          <p:cNvSpPr/>
          <p:nvPr/>
        </p:nvSpPr>
        <p:spPr>
          <a:xfrm>
            <a:off x="4500562" y="2285992"/>
            <a:ext cx="4357718" cy="3693319"/>
          </a:xfrm>
          <a:prstGeom prst="rect">
            <a:avLst/>
          </a:prstGeom>
        </p:spPr>
        <p:txBody>
          <a:bodyPr wrap="square">
            <a:spAutoFit/>
          </a:bodyPr>
          <a:lstStyle/>
          <a:p>
            <a:endParaRPr lang="tr-TR" b="1" dirty="0" smtClean="0">
              <a:solidFill>
                <a:schemeClr val="tx1">
                  <a:lumMod val="85000"/>
                  <a:lumOff val="15000"/>
                </a:schemeClr>
              </a:solidFill>
              <a:latin typeface="Century Gothic" pitchFamily="34" charset="0"/>
            </a:endParaRPr>
          </a:p>
          <a:p>
            <a:r>
              <a:rPr lang="tr-TR" sz="2800" b="1" dirty="0" err="1" smtClean="0">
                <a:solidFill>
                  <a:schemeClr val="tx1">
                    <a:lumMod val="95000"/>
                    <a:lumOff val="5000"/>
                  </a:schemeClr>
                </a:solidFill>
                <a:latin typeface="Century Gothic" pitchFamily="34" charset="0"/>
              </a:rPr>
              <a:t>Adell</a:t>
            </a:r>
            <a:r>
              <a:rPr lang="tr-TR" sz="2800" b="1" dirty="0" smtClean="0">
                <a:solidFill>
                  <a:schemeClr val="tx1">
                    <a:lumMod val="95000"/>
                    <a:lumOff val="5000"/>
                  </a:schemeClr>
                </a:solidFill>
                <a:latin typeface="Century Gothic" pitchFamily="34" charset="0"/>
              </a:rPr>
              <a:t> Armatür ve Vana Fabrikaları A.Ş.</a:t>
            </a:r>
          </a:p>
          <a:p>
            <a:r>
              <a:rPr lang="tr-TR" sz="2800" b="1" dirty="0" smtClean="0">
                <a:solidFill>
                  <a:schemeClr val="tx1">
                    <a:lumMod val="95000"/>
                    <a:lumOff val="5000"/>
                  </a:schemeClr>
                </a:solidFill>
                <a:latin typeface="Century Gothic" pitchFamily="34" charset="0"/>
              </a:rPr>
              <a:t> </a:t>
            </a:r>
          </a:p>
          <a:p>
            <a:r>
              <a:rPr lang="tr-TR" b="1" dirty="0" err="1" smtClean="0">
                <a:solidFill>
                  <a:schemeClr val="tx1">
                    <a:lumMod val="95000"/>
                    <a:lumOff val="5000"/>
                  </a:schemeClr>
                </a:solidFill>
                <a:latin typeface="Century Gothic" pitchFamily="34" charset="0"/>
              </a:rPr>
              <a:t>Topkar</a:t>
            </a:r>
            <a:r>
              <a:rPr lang="tr-TR" b="1" dirty="0" smtClean="0">
                <a:solidFill>
                  <a:schemeClr val="tx1">
                    <a:lumMod val="95000"/>
                    <a:lumOff val="5000"/>
                  </a:schemeClr>
                </a:solidFill>
                <a:latin typeface="Century Gothic" pitchFamily="34" charset="0"/>
              </a:rPr>
              <a:t> Endüstri Grubu</a:t>
            </a:r>
          </a:p>
          <a:p>
            <a:endParaRPr lang="tr-TR" b="1" dirty="0" smtClean="0">
              <a:solidFill>
                <a:schemeClr val="tx1">
                  <a:lumMod val="95000"/>
                  <a:lumOff val="5000"/>
                </a:schemeClr>
              </a:solidFill>
              <a:latin typeface="Century Gothic" pitchFamily="34" charset="0"/>
            </a:endParaRPr>
          </a:p>
          <a:p>
            <a:r>
              <a:rPr lang="tr-TR" b="1" dirty="0" smtClean="0">
                <a:solidFill>
                  <a:schemeClr val="tx1">
                    <a:lumMod val="95000"/>
                    <a:lumOff val="5000"/>
                  </a:schemeClr>
                </a:solidFill>
                <a:latin typeface="Century Gothic" pitchFamily="34" charset="0"/>
              </a:rPr>
              <a:t>Yönetim Kurulu Başkanı</a:t>
            </a:r>
          </a:p>
          <a:p>
            <a:endParaRPr lang="tr-TR" b="1" dirty="0" smtClean="0">
              <a:solidFill>
                <a:schemeClr val="tx1">
                  <a:lumMod val="95000"/>
                  <a:lumOff val="5000"/>
                </a:schemeClr>
              </a:solidFill>
              <a:latin typeface="Century Gothic" pitchFamily="34" charset="0"/>
            </a:endParaRPr>
          </a:p>
          <a:p>
            <a:r>
              <a:rPr lang="tr-TR" sz="2000" b="1" dirty="0" err="1" smtClean="0">
                <a:solidFill>
                  <a:schemeClr val="tx1">
                    <a:lumMod val="95000"/>
                    <a:lumOff val="5000"/>
                  </a:schemeClr>
                </a:solidFill>
                <a:latin typeface="Century Gothic" pitchFamily="34" charset="0"/>
              </a:rPr>
              <a:t>Twitter</a:t>
            </a:r>
            <a:r>
              <a:rPr lang="tr-TR" sz="2000" b="1" dirty="0" smtClean="0">
                <a:solidFill>
                  <a:schemeClr val="tx1">
                    <a:lumMod val="95000"/>
                    <a:lumOff val="5000"/>
                  </a:schemeClr>
                </a:solidFill>
                <a:latin typeface="Century Gothic" pitchFamily="34" charset="0"/>
              </a:rPr>
              <a:t>: @</a:t>
            </a:r>
            <a:r>
              <a:rPr lang="tr-TR" sz="2000" b="1" dirty="0" err="1" smtClean="0">
                <a:solidFill>
                  <a:schemeClr val="tx1">
                    <a:lumMod val="95000"/>
                    <a:lumOff val="5000"/>
                  </a:schemeClr>
                </a:solidFill>
                <a:latin typeface="Century Gothic" pitchFamily="34" charset="0"/>
              </a:rPr>
              <a:t>ralitopcu</a:t>
            </a:r>
            <a:endParaRPr lang="tr-TR" sz="2000" b="1" dirty="0" smtClean="0">
              <a:solidFill>
                <a:schemeClr val="tx1">
                  <a:lumMod val="95000"/>
                  <a:lumOff val="5000"/>
                </a:schemeClr>
              </a:solidFill>
              <a:latin typeface="Century Gothic" pitchFamily="34" charset="0"/>
            </a:endParaRPr>
          </a:p>
          <a:p>
            <a:r>
              <a:rPr lang="tr-TR" sz="2000" b="1" dirty="0" err="1" smtClean="0">
                <a:solidFill>
                  <a:schemeClr val="tx1">
                    <a:lumMod val="95000"/>
                    <a:lumOff val="5000"/>
                  </a:schemeClr>
                </a:solidFill>
                <a:latin typeface="Century Gothic" pitchFamily="34" charset="0"/>
              </a:rPr>
              <a:t>Facebook</a:t>
            </a:r>
            <a:r>
              <a:rPr lang="tr-TR" sz="2000" b="1" dirty="0" smtClean="0">
                <a:solidFill>
                  <a:schemeClr val="tx1">
                    <a:lumMod val="95000"/>
                    <a:lumOff val="5000"/>
                  </a:schemeClr>
                </a:solidFill>
                <a:latin typeface="Century Gothic" pitchFamily="34" charset="0"/>
              </a:rPr>
              <a:t>:   @</a:t>
            </a:r>
            <a:r>
              <a:rPr lang="tr-TR" sz="2000" b="1" dirty="0" err="1" smtClean="0">
                <a:solidFill>
                  <a:schemeClr val="tx1">
                    <a:lumMod val="95000"/>
                    <a:lumOff val="5000"/>
                  </a:schemeClr>
                </a:solidFill>
                <a:latin typeface="Century Gothic" pitchFamily="34" charset="0"/>
              </a:rPr>
              <a:t>ralitopcu</a:t>
            </a:r>
            <a:endParaRPr lang="tr-TR" sz="2000" b="1" dirty="0" smtClean="0">
              <a:solidFill>
                <a:schemeClr val="tx1">
                  <a:lumMod val="95000"/>
                  <a:lumOff val="5000"/>
                </a:schemeClr>
              </a:solidFill>
              <a:latin typeface="Century Gothic" pitchFamily="34" charset="0"/>
            </a:endParaRPr>
          </a:p>
          <a:p>
            <a:r>
              <a:rPr lang="tr-TR" sz="2000" b="1" dirty="0" smtClean="0">
                <a:solidFill>
                  <a:schemeClr val="tx1">
                    <a:lumMod val="95000"/>
                    <a:lumOff val="5000"/>
                  </a:schemeClr>
                </a:solidFill>
                <a:latin typeface="Century Gothic" pitchFamily="34" charset="0"/>
              </a:rPr>
              <a:t>E-mail: </a:t>
            </a:r>
            <a:r>
              <a:rPr lang="tr-TR" sz="2000" b="1" dirty="0" err="1" smtClean="0">
                <a:solidFill>
                  <a:schemeClr val="tx1">
                    <a:lumMod val="95000"/>
                    <a:lumOff val="5000"/>
                  </a:schemeClr>
                </a:solidFill>
                <a:latin typeface="Century Gothic" pitchFamily="34" charset="0"/>
              </a:rPr>
              <a:t>ralitopçu</a:t>
            </a:r>
            <a:r>
              <a:rPr lang="tr-TR" sz="2000" b="1" dirty="0" smtClean="0">
                <a:solidFill>
                  <a:schemeClr val="tx1">
                    <a:lumMod val="95000"/>
                    <a:lumOff val="5000"/>
                  </a:schemeClr>
                </a:solidFill>
                <a:latin typeface="Century Gothic" pitchFamily="34" charset="0"/>
              </a:rPr>
              <a:t>@</a:t>
            </a:r>
            <a:r>
              <a:rPr lang="tr-TR" sz="2000" b="1" dirty="0" err="1" smtClean="0">
                <a:solidFill>
                  <a:schemeClr val="tx1">
                    <a:lumMod val="95000"/>
                    <a:lumOff val="5000"/>
                  </a:schemeClr>
                </a:solidFill>
                <a:latin typeface="Century Gothic" pitchFamily="34" charset="0"/>
              </a:rPr>
              <a:t>adell</a:t>
            </a:r>
            <a:r>
              <a:rPr lang="tr-TR" sz="2000" b="1" dirty="0" smtClean="0">
                <a:solidFill>
                  <a:schemeClr val="tx1">
                    <a:lumMod val="95000"/>
                    <a:lumOff val="5000"/>
                  </a:schemeClr>
                </a:solidFill>
                <a:latin typeface="Century Gothic" pitchFamily="34" charset="0"/>
              </a:rPr>
              <a:t>.com.tr</a:t>
            </a:r>
            <a:endParaRPr lang="tr-TR" sz="2000" dirty="0">
              <a:solidFill>
                <a:schemeClr val="tx1">
                  <a:lumMod val="95000"/>
                  <a:lumOff val="5000"/>
                </a:schemeClr>
              </a:solidFill>
            </a:endParaRPr>
          </a:p>
        </p:txBody>
      </p:sp>
      <p:sp>
        <p:nvSpPr>
          <p:cNvPr id="12" name="11 Dikdörtgen"/>
          <p:cNvSpPr/>
          <p:nvPr/>
        </p:nvSpPr>
        <p:spPr>
          <a:xfrm>
            <a:off x="4500562" y="1357298"/>
            <a:ext cx="4071966" cy="584775"/>
          </a:xfrm>
          <a:prstGeom prst="rect">
            <a:avLst/>
          </a:prstGeom>
        </p:spPr>
        <p:txBody>
          <a:bodyPr wrap="square">
            <a:spAutoFit/>
          </a:bodyPr>
          <a:lstStyle/>
          <a:p>
            <a:r>
              <a:rPr lang="tr-TR" sz="3200" b="1" dirty="0" smtClean="0">
                <a:solidFill>
                  <a:srgbClr val="FF0000"/>
                </a:solidFill>
                <a:latin typeface="Century Gothic" pitchFamily="34" charset="0"/>
                <a:ea typeface="Calibri" pitchFamily="34" charset="0"/>
                <a:cs typeface="TimesNewRomanPS-BoldMT"/>
              </a:rPr>
              <a:t>Recep Ali Topçu</a:t>
            </a:r>
          </a:p>
        </p:txBody>
      </p:sp>
      <p:pic>
        <p:nvPicPr>
          <p:cNvPr id="7" name="Picture 1" descr="DSC_81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596" y="1428736"/>
            <a:ext cx="3924300" cy="4356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hidden="1"/>
          <p:cNvSpPr>
            <a:spLocks noGrp="1" noChangeArrowheads="1"/>
          </p:cNvSpPr>
          <p:nvPr>
            <p:ph type="title"/>
          </p:nvPr>
        </p:nvSpPr>
        <p:spPr/>
        <p:txBody>
          <a:bodyPr/>
          <a:lstStyle/>
          <a:p>
            <a:pPr eaLnBrk="1" hangingPunct="1"/>
            <a:endParaRPr lang="en-US"/>
          </a:p>
        </p:txBody>
      </p:sp>
      <p:sp>
        <p:nvSpPr>
          <p:cNvPr id="10244" name="Rectangle 4"/>
          <p:cNvSpPr>
            <a:spLocks noChangeArrowheads="1"/>
          </p:cNvSpPr>
          <p:nvPr/>
        </p:nvSpPr>
        <p:spPr bwMode="auto">
          <a:xfrm>
            <a:off x="571472" y="1690524"/>
            <a:ext cx="4390778" cy="3738740"/>
          </a:xfrm>
          <a:prstGeom prst="rect">
            <a:avLst/>
          </a:prstGeom>
          <a:noFill/>
          <a:ln w="9525">
            <a:noFill/>
            <a:miter lim="800000"/>
            <a:headEnd/>
            <a:tailEnd/>
          </a:ln>
        </p:spPr>
        <p:txBody>
          <a:bodyPr/>
          <a:lstStyle/>
          <a:p>
            <a:pPr marL="179388" indent="-179388">
              <a:spcBef>
                <a:spcPct val="20000"/>
              </a:spcBef>
              <a:buClr>
                <a:srgbClr val="FF3300"/>
              </a:buClr>
              <a:buFont typeface="Wingdings" pitchFamily="2" charset="2"/>
              <a:buChar char="§"/>
            </a:pPr>
            <a:r>
              <a:rPr kumimoji="0" lang="tr-TR" sz="2800" dirty="0" err="1" smtClean="0">
                <a:solidFill>
                  <a:srgbClr val="333300"/>
                </a:solidFill>
                <a:latin typeface="Century Gothic" pitchFamily="34" charset="0"/>
              </a:rPr>
              <a:t>Sus</a:t>
            </a:r>
            <a:r>
              <a:rPr lang="tr-TR" sz="2800" dirty="0" err="1" smtClean="0">
                <a:solidFill>
                  <a:srgbClr val="333300"/>
                </a:solidFill>
                <a:latin typeface="Century Gothic" pitchFamily="34" charset="0"/>
              </a:rPr>
              <a:t>özlerimizden</a:t>
            </a:r>
            <a:r>
              <a:rPr lang="tr-TR" sz="2800" dirty="0" smtClean="0">
                <a:solidFill>
                  <a:srgbClr val="333300"/>
                </a:solidFill>
                <a:latin typeface="Century Gothic" pitchFamily="34" charset="0"/>
              </a:rPr>
              <a:t>,duygularımızdan anlayan, </a:t>
            </a:r>
            <a:r>
              <a:rPr kumimoji="0" lang="tr-TR" sz="2800" dirty="0" smtClean="0">
                <a:solidFill>
                  <a:srgbClr val="333300"/>
                </a:solidFill>
                <a:latin typeface="Century Gothic" pitchFamily="34" charset="0"/>
              </a:rPr>
              <a:t>ve </a:t>
            </a:r>
            <a:r>
              <a:rPr kumimoji="0" lang="tr-TR" sz="2800" dirty="0">
                <a:solidFill>
                  <a:srgbClr val="333300"/>
                </a:solidFill>
                <a:latin typeface="Century Gothic" pitchFamily="34" charset="0"/>
              </a:rPr>
              <a:t>karşılığını veren bir nimettir. </a:t>
            </a:r>
          </a:p>
          <a:p>
            <a:pPr marL="179388" lvl="0" indent="-179388">
              <a:spcBef>
                <a:spcPct val="20000"/>
              </a:spcBef>
              <a:buClr>
                <a:srgbClr val="FF3300"/>
              </a:buClr>
              <a:buFont typeface="Wingdings" pitchFamily="2" charset="2"/>
              <a:buChar char="§"/>
            </a:pPr>
            <a:r>
              <a:rPr kumimoji="0" lang="tr-TR" sz="2800" dirty="0">
                <a:solidFill>
                  <a:srgbClr val="333300"/>
                </a:solidFill>
                <a:latin typeface="Century Gothic" pitchFamily="34" charset="0"/>
              </a:rPr>
              <a:t>Oda sever, sevilendir.</a:t>
            </a:r>
            <a:r>
              <a:rPr lang="tr-TR" sz="2800" b="1" dirty="0">
                <a:latin typeface="Century Gothic" pitchFamily="34" charset="0"/>
              </a:rPr>
              <a:t> Sevilen sever, önem verilen önemser</a:t>
            </a:r>
            <a:r>
              <a:rPr lang="tr-TR" sz="2800" b="1" dirty="0" smtClean="0">
                <a:latin typeface="Century Gothic" pitchFamily="34" charset="0"/>
              </a:rPr>
              <a:t>.</a:t>
            </a:r>
          </a:p>
          <a:p>
            <a:pPr marL="179388" indent="-179388">
              <a:spcBef>
                <a:spcPct val="20000"/>
              </a:spcBef>
              <a:buClr>
                <a:srgbClr val="FF3300"/>
              </a:buClr>
              <a:buFont typeface="Wingdings" pitchFamily="2" charset="2"/>
              <a:buChar char="§"/>
            </a:pPr>
            <a:endParaRPr lang="tr-TR" sz="2000" b="1" dirty="0" smtClean="0">
              <a:latin typeface="Century Gothic" pitchFamily="34" charset="0"/>
            </a:endParaRPr>
          </a:p>
          <a:p>
            <a:pPr marL="179388" indent="-179388">
              <a:spcBef>
                <a:spcPct val="20000"/>
              </a:spcBef>
              <a:buClr>
                <a:srgbClr val="FF3300"/>
              </a:buClr>
              <a:buFont typeface="Wingdings" pitchFamily="2" charset="2"/>
              <a:buChar char="§"/>
            </a:pPr>
            <a:endParaRPr lang="tr-TR" sz="2000" dirty="0" smtClean="0">
              <a:latin typeface="Century Gothic" pitchFamily="34" charset="0"/>
            </a:endParaRPr>
          </a:p>
          <a:p>
            <a:pPr marL="342900" indent="-342900">
              <a:spcBef>
                <a:spcPct val="20000"/>
              </a:spcBef>
              <a:buClr>
                <a:srgbClr val="FF3300"/>
              </a:buClr>
              <a:buFont typeface="Wingdings" pitchFamily="2" charset="2"/>
              <a:buChar char="§"/>
            </a:pPr>
            <a:endParaRPr kumimoji="0" lang="tr-TR" sz="2000" dirty="0">
              <a:solidFill>
                <a:srgbClr val="333300"/>
              </a:solidFill>
              <a:latin typeface="Century Gothic" pitchFamily="34" charset="0"/>
            </a:endParaRPr>
          </a:p>
          <a:p>
            <a:pPr marL="342900" indent="-342900">
              <a:spcBef>
                <a:spcPct val="20000"/>
              </a:spcBef>
              <a:buClr>
                <a:srgbClr val="FF3300"/>
              </a:buClr>
              <a:buFont typeface="Wingdings" pitchFamily="2" charset="2"/>
              <a:buChar char="§"/>
            </a:pPr>
            <a:endParaRPr kumimoji="0" lang="tr-TR" sz="2000" dirty="0">
              <a:solidFill>
                <a:srgbClr val="333300"/>
              </a:solidFill>
              <a:latin typeface="Century Gothic" pitchFamily="34" charset="0"/>
            </a:endParaRPr>
          </a:p>
        </p:txBody>
      </p:sp>
      <p:sp>
        <p:nvSpPr>
          <p:cNvPr id="6" name="5 Dikdörtgen"/>
          <p:cNvSpPr/>
          <p:nvPr/>
        </p:nvSpPr>
        <p:spPr>
          <a:xfrm>
            <a:off x="428596" y="357166"/>
            <a:ext cx="6429404" cy="584775"/>
          </a:xfrm>
          <a:prstGeom prst="rect">
            <a:avLst/>
          </a:prstGeom>
        </p:spPr>
        <p:txBody>
          <a:bodyPr wrap="square">
            <a:spAutoFit/>
          </a:bodyPr>
          <a:lstStyle/>
          <a:p>
            <a:r>
              <a:rPr kumimoji="0" lang="tr-TR" sz="3200" b="1" i="1" dirty="0" smtClean="0">
                <a:solidFill>
                  <a:srgbClr val="FF0000"/>
                </a:solidFill>
                <a:latin typeface="Calibri" pitchFamily="34" charset="0"/>
              </a:rPr>
              <a:t>Sözlerimize karşılık verir.</a:t>
            </a:r>
            <a:endParaRPr lang="tr-TR" sz="3200" b="1" i="1" dirty="0">
              <a:latin typeface="Calibri" pitchFamily="34" charset="0"/>
            </a:endParaRPr>
          </a:p>
        </p:txBody>
      </p:sp>
      <p:sp>
        <p:nvSpPr>
          <p:cNvPr id="59394" name="AutoShape 2" descr="data:image/jpeg;base64,/9j/4AAQSkZJRgABAQAAAQABAAD/2wCEAAkGBxQSEhUTExQVFhUXGBoYGRgYGCAbHxweGxwcHCAcHSEdHyggICAlHBocITIhJSorLy4uHCEzODMsNygtLisBCgoKDg0OGxAQGywkICQsLCwwLzQsNCwsLCwsLDQsLCw0LCw0LCwvLCwsLCw0NCwvLCwsLDQsLCwvLDQvLCwsLP/AABEIAMIBAwMBIgACEQEDEQH/xAAbAAADAQEBAQEAAAAAAAAAAAACAwQAAQUGB//EAD4QAAIBAwIEBAMHAwMDAwUAAAECEQADIRIxBEFRYRMicYEykaEFI0KxwdHwUmLhFEPxBjNygpKyFXPC0uL/xAAaAQEBAQEBAQEAAAAAAAAAAAAAAQIDBAUG/8QAMREAAgEDAgQEBQMFAQAAAAAAAAERAiExEkFRYYHwA3Gx0SIyQpHBM6HhEyNiwvEE/9oADAMBAAIRAxEAPwD5dZJ8iaGPIkMPkfegUt/U7gctQhe5wT7elCzTOplZcKAq884bTz9elYAnJVPLEAEgGOZ6E9ugr9A2eAzPbB1OhJ5QRMgc8GJO21bwAYBtrEzMSZPLkOmd8VoI3ZNME6fKD38xzyMA1iMjAPo0nG404HPcxQp0xAZ1EE6YR/OcE6tjgdq4hA2UsSNziJO5O/eKGLaktK6wQpUEh5MbGCByMSJog+fxmYgBoQd25EgE7RSQY2gmdJGJGYn0/KifihIa3bUiBqVs74kfLata8TbUzqskIRB/wO4rLKnya7Z3BEQRmQTIn0HOrIOhrpDD/bOWTfT6fln51x+GfSYUlD8IKQJ6ahXAVOdayORJWSegAjfr9aFGVG8z3VmY0yc/zlUB23L/AIUtwBgt65yfyom1iDAAYGeY9QT3FC39yCRsZJJ9RGOtBaCjKsx674OZWDiqArSKDgMzNy5dJiaFjgwwgcw8svP4YOKa9jTHlBDZw23rB5dKEueariSIEsR3Mfz50AAbzT8cj4gwHoYxPPlRBdLAsjNqEalPyOBH0rv+qLiAACuRqET+4670Auq6ldBtXOqDyzOTt+WO1C3CdApKwFYZCmQSDzgCJroDPhhrBkZgAfM5oVc4BZidpXcYxIPL96Em2W8zMHiMAkH12HvFJBmYiRKhRzHxKe4iuErEgT6rA76QNjjlvFH4kadTGZjyrHLpEZrdiVEzG4JxBE7YxQAuGUHz4mRqG3sdxyrgJ1YY9gpMMO/lMfrWsXLYiNeepIMjcZmsW5MxKyIASY5z096AFOcHI3hSJEY5wfUVraTGk+4aPUQ/LO3L3rr3VSNZETiZ+pmuXwh5ahEqSJHoSMihQL9jYN4mr8LLy9JnHbauDLTrbUAQcHSf/LlNEFGkeE+mDOMgdvT5RRXnK+Z3dAZGQCp7mCce49KhRdy7ADKNZxIMfTlNDdZ9QZG0yPhIkfMHFOUQRpdQpGApEHngkfQ0Fu60jTqH4WV1mehDDfFGALiFSW8+RJUZHLIHzoHFsS0KgOCTgz36g0dlHB0pDrJ+7uKZU/2k5/nSjQvLLMocieR6fzrUVyikvOG0squp2dcR7EzXOH4u1LI0qwJH7HuDT3cKypcXDbHVj0xzpPFhFYswEggTHmAbYyRBE8x1pdbkUMnvW31GLVph1O/vitXqK1s5z/7jWo/D5+nsXXyHM0QWIQY1SsxnYGAYnnzoJkFlbxAJ06gSIBPwjBGZogwkmbkHCrcJOBOBAgZJ3ycV1XB+EkoPxANqmJIA5x+YqScgbapcJ8JS4xuoGdyRAJMDv+tcutpn7rWWWNQbSQe/P8/yorg1LIuMsc5CMZx8JzneBNF5v9u5CkaTjcTG7RHSTQAMqjoCMSQcdJJ5ehoka8wLgWgANJKrqHTVJEen71ix5BypkaAFGcgHnjsDQPw8tq8wK/EpIQHSeUyTywIJ2oDjWw0AbjYAlQQf7hiDPKj4i06YZgDuqsdaiTMLG/tWZC6lSq6CcOurUeg6YP5CuLbayYCG4ZOoOSpGI5aem01SyMtqHc+LcQPG5UyOmwwAO3KhbiLatpuMYbVBTAkew9Yx7ZrnEcMog3l0kAbqcA9DgkT3FNhY+78yjmVj5QeXrFUlhC8VAE2XI3DB8kdxk+0Uxm1SVV0EZXUMg4OoGJk9vlRq9oqrWySW+IQN+vLGwzkUIFqfvG0mCFIAMHvzjH+KDoKs8ILUDKTsLpI35Agx8zBptmyzYV87qGIET0k6frtWtsVlYV1PNjJB7EexpF22tyNL+ZScgfDk4OAInv8AKmBdlNxrs6LyrqH4gNLA75xkHvNJTiQSbbK2uJDFjkdR1j2NdF59Gm6crsVOYG8Df25T3pgFoqGRtRJnYD3GTVQBIvLlIKkZDDUDHPYj2PrXLmoy3lAOGz8JPMDkJ7RRNZu2/MhCAnecT3IMA9q46MT4mgsxwSNp70H2BDSSDdUNEGRgnuRyONpoCYJGoKTnBLCdsKfzplwAnU6QecRj1miOkrsCRsen+KoFhWImNR3kQBI9z9KwLHzaBg+YAg9pjly2pcMSrFAhHlaG1Kw64nI6iK74YnU2nGAygzHRgN46kVCnBcciMSp5w0juBkY7VxiwypcRgiQFYHbIBn+TVKWl5nHb+YrKbS/1fML9AIpBJ5Exc4+7iQQQTMbZyefal8MmkEeYITIB5GMr+fOrktWo8ruu+CdQg8txjt8orrcGd7bMxG4G5HcEmRzPOkDWsEiohGFBgz1g9R+9KVWKki4xU5EqRB3ia6iKJKhNWDAJG/rtPtmi1Jq80jUPg1Y9pGfrQ2cvWXJXzZGZEQRzGY+da9wzQQ2oq3KcD0IFct2FK6AbhE7EZX0O8Vyz4gWDBPIkwGpkC7fBLcQKH15nLwwP9p0x7Gi8Finh3YaMd/8ABrXfs/UwbSUcjPhNIbvkb+1Hc4cPg3GUjmIk458qylyLItfsm2BGv5s36Vq5/ol5FW7mZPrBArU08hPM9UhoLFdZ/EVOkAnmTBgTy50t2UyI8Q7CI0gjk/cDtOa7Ksygm54gksCDpBBx5i3myZEjlTVdm+EKFxq8QDUIidOYycDI9DUOIlxqIbQgOYBJYqOqkc4zHejvW3jIB1AyLik4P4oGJ9MfKnXLbacXAA26qQTiYJG4iaQQ+S7vc0jC8uR2JPm2qwJAIMFYCxt4bebBPXCmBtzrAAaWZDdgzpY+Y5nJHP0I2xVVu6k6irqk7GJ/Ln6U43UnPltk81DOPqP0q6SamQ6C5MeIAxJ8INtggHAPLNM4c2RKXXYDSTyY5neSMTNMa1yV2WcqxOmIyCJwNqXcuJqB4olz1gKx9yD65mkFmRfD2wANJJBAI82rGcHOPQ1Rbt6o0nUeyiB6FiAfetrt722Ok5gqASfTZt9/XFGLBeBpLEf0r+cEz6mqiVMlFtVJIVc5nn7jafrTNKnNuTzMge8jmP5GKd5srv2iSD2O422pdri77gIQ5C9CTgf0xmglsCzxt1ZTDW+mrH/qAMgiuFxAI8G4hEySwK457Y+lN1kMNIVlI/3BpbPMDJHqK4/BG0Y8NcgncbHmNMg+nahZQu3xVtH8O4n/AIsrEfIjymO4NIbhktyQgcblRJBB3gD8hFU8TwpVQWtsVOwxBjeOW3vFMFgspZV0KBPhl8SOYnn8/wBKDUlcmt2LYg2ZCsJCklo7CeXTpS7puKQ9slSMMCYnv2p62mCFkVWAMFXzHMZiN8Tim3Q5TxBbUdhOmejQSFnsKcizcSOKNz4/LdG4bIYdu8fzqq1w9tRqUwTjSJOPnHtFNTi7QfTdBXVlYPwnmBOCO31oEshSdJ57/Pblp/kUGORgkbEjYYgbbGIj6V2OZ+fX6UQQT0nvNZlmqCd1ZucD6mktwlpoIVjgbkqe/P8ASrMyAwRSDBOkyRykHYinXbOnmrd1n8iMfWjuXVB5h+yBBK3GWPw6p/MH86St29Z8zedB+JQQRHMj9qtTh1WX04I3DSAfQ4FGDs9l1Yn4gUkn3BM47Vl08DWrjcfw/wBoi6PMdQPPmO4NI4nhyhA0qcyskaXHboe1efxPCaCblvy8ym4PXTzn869bhLyuulxKmD6HkR3FVXMtab04JDd0mc+kSc7bD2ob1pSCSrOhOR0PpyPcVTcQg6TkxhlXHYkSaXZFwkqQkdjH0IwarLO4huGhJXxNK5wZPpml6bbstxSwJwxOSfXbIimpxvhk6up3G4PWmXbS3ME6eeCakGpayMW1G14x3UftXK6nBMogSwHORn6VqpiVx9CwNnSFdjiCPhHUGciB0pt5Lg0i5bQjdDADAbch5hOxO/Wj4SxcYTb8TxImFYsQR+HfYbYrPeuuxN4MCBEsc45Z9awjjPAAfZxVfFVLQ5ySC24wU1YBPQc80svfUTbdVDgqwDxOcnTMgCSM9B1oBwtqVZH1k+aFc+WOoMc/UdqK4EVi+oWm3D6WmRHQSJjYxQ1NwwcxPyI/ffsdverbHBm4pKtLD8JwT6ftioRxiLK3GuayJGkKAxJ5iIOemRTeHulWI71pGKk4sC4BGlkG86iTHpBOM13h2a5pRbKIw2JaAxHIy0e4imtcaT8MNvIz6gx+tS8Q5hZg6TjSoB99OTvuelILS5Hsl1XNvw0LHBEk6TvK5ziIOaUnFFHjI7fn9aZbV+IwwEjIyFYx6kZGwG9IvAQsRjEatUftttRFs7Mv45xdUN+Mb8p6ExzH1FeeXdTKSMcicZ5mB86fo8s9P5yrQCYYqoPODA32kavnntVM02sGeDa4pLXkLEc383tiMdzUVh4Hh3DMZRomexzg/wDPOjv8ELZyfFAgyjEgj0ABEc5/yX2uLty2tSFbbJ8noCc+h3qGvITwdhjKtcWNxqnPTkc0HD8FdYmG1DoIDe2c+1Z1k4YEcxmff19TTftD7OdIb4CfheQVPQErifkR2oWXIhNSOTrZRMEAHVnBG/XFFw/A8SrF7JcLvhWkehH5U9eLuOALlqTHxnfHcHzAAc5xUlq8wwp57ztSCyxrXM/eKbmrecZH851xkIgY2xtjpsI5QaNJJK/dnWD5tQJnpj4TXLVmUP3ikgwAfiE+wBE8vpVILc5AK6TG2fnmu8RbwMkA4lRkHt0oL7Hy6mkiVI6VSom2SMlcx1oVuIJHV2XJa4V59AJ3+f8ANqFQJ82rPQTHyIg96psWHZvIwUf0kj5Ak5n0pfiEEEXNHZj+xmhZ2AtlJIaAxG4AHoT1obdkRMoh56Bpn1gUz/UoGIuICf6lmfVTmPTaujgluEtb8/YHPus59qCYyB4oIGkAgGCJj61LwQ0yk/CSPbl9IqyzxaOukqA3KB05EVM6RcB6rE/+P+DQ0t0x/Fp8JOqDzXcEf81Ndg5K3AV3A/EOo6+lVs2In6x/xS9ZEFQO4aD/ADNApMFDSyg8jEeb5YmkXrRYakcSDBG/z5/n6U8lbhBCEMMSJAPtt8qSGUaj4elubRBx+dCqTqkxm4tauizabMzPQLH5VqXEnvX+AvaA6pcUbq+glT1kiYEczH7qPEXiIuX2Y/hBBKqesnnttgzFc8TiEkW7h0sIBkc8dYYfzvVPEWbtkq/ghtWwc4IjcAH0rHmeblY899RLlhbFxvN5UIBETJhYjcn12NNsWr11o+FjMLZGkFQPhIVYOx5A57Vrd57YDW0tkyZUgMoJ6yOXU5rtyyxGHAP4igBBwCYIMD60gsjL1p0gOl1TuCV045QZBmcfvS3B1Akkk7kyZ9zk120UQQzPJGGVxcM9ZAAAnoMRW4jk0g5jUGLau5J5mPTpVQLr6XLQW7bIIODMfLOP4aia/plWtFtQwQxEE+hj5jY4r2vsnjQoKuoZG+JT/MHvRX/suyJIvgKTKrpJMdD6bbn2qN8TjTWlZ5Pn3UsAVZPJBB0lWzuCCZMdQDt7UTWSwxyMkj/B/wA79q9NeMs24+7tuRszCT+cVPxH2kH2CqOigAfIVo3rqeEDYt4I2qK+gbDTHPPTHL2q7hzNJ4iwMg8jEhhPyj6z2oSlxUDb4ZFYIGBXeVJ6c5yDSEayHXxZAOAQBIPvPf1pycFbZD96UZZhSvxdQTODXU8Z7TI1sPaX8WjVp54MY9DSToszJNfLFSsLz0uoBPbV/bNL4Pj7hXQZA/EOhHY96t4bwjrXWykAaAy6RmMGcjsevak3IjJgbE/05jzbwfShqdmgjZISZtMrEfibWhjG4AjfG30riKhUMrQ0wylQSZ/pxv2NJ4bhNMw2s9GIMz0UQT8jXVsINRWNUkETMYwSD+lA4DsWQ/kY2VjKkgqfmAfkcUo2UDnxCiMcEgEqSMbDrHKa5et2bsGG1jcqSojpAM79TVNy06BWCKVO2swD8pzzgnvQST3bMiCGg/CQMAjbPSufZl4q2lxkYYfzkaYFE51AHeJPzEwQOsUm6wVswDgdKpVdQM4z7Mi4Ikk7acahymAcjbrSrvEkCRbYOpyD5pHOOXePWvW4dEvp4bnSwyjSRB6GOR68ql4u3dsMNVvqDPmDjqCcHpg9KnIzTU3Z5RK3Fm5peyqhhuFhQY5joaVddy+tSuswWTYn+4RietPYpqGolQZMAzGdsmtxNxEj7x3tzzEFe2Nh3zQ2nwQF1i+T5WO5BiT1nr+dCQScmTzPM0wXTJC6WtnKsfi+g9t47VzTFUqBcR+/SlXLix5tUAweQ7EHmKoRS23ITvmgty40lVHqRB/Q+tBINwGYVBcQ/haAZ6g4oA+ZU3EIwyMBHzjPzpl7hmXTy5SSPz2PKsl2Q2kxcUnDZDRup5iRsag2sTm03IkDp4c/XV712nqZ/qX+0NIHpJmtVgsn0K2Gcwlt7p6Jv0nI27jr2qC1wegsCzMfhhhtE4ORPciJxtXoN9n3LxAti4rA4fGnbYksDO1BatuBDu1xubFp9hgiOmfnWNzyTFIHD8HfcM1vxIGCsK5CmZAAE89xMYpSI6HyFbTZBXw5kdg8GeoPWmcfwZV48QqQIOll07T8UwN+/tTfDHhmLjJkBUMMdviJGcAct5pBdR29w1+2AxDoxkhzADdtGmBPY9Km47UVJfLkgmRBkke0Z/Kj4USRrveIdioU+WTGNW569OdbiV8hSVEHC6YbfMnmPXvVRJvANnakcRZZmiYWOW/pVdpMUNtfM0nmAOnXofyqmdUOxJb+y1YgaiScZYD9qXxn2MyEhWKsOTeYH0I69a9EhriMq2z5TPiAHHZuUfKi4XSykrxDLcAysaZ6jVJ/LNJOmutXkg+zGOJr1OP4CALq/C2CVOzdDmRPyrzOGEMR0J/OvVW55GE4I/z+dDHi1aapPKt/Z4ZwRAPckL79PaKfd4S/aIPiLBxCsCYPWMdqXxMOugoVuKZV9gV/uGxxzFaxw7BdTDfGc/LlQ3L3YluDV2B0SY6afnvIBmvRs8HbX/uOY/pQAR/6jJ9oivOvcWUJAn86nL3H2BHdpA/KrBdNT3hHvnh+EYQTdU8iSr/SB9CK1z7FUgtZuK7ATpdIJjpBIPpg96+ZvWrqjUCjRuoOY6id49KvscayAHNZjgHRUrpyd1Ec2EyCIAB5jnkd96DhuCb4VIkjEsBjl8VU3uIFw6tBQn4oE+4Ej5TSLdkM4SdMgw0/n+9aLLCF640W7wVYMTEkfkSOxpXH8EJ0MFO0FRI6ggb9OeM1R9ofZzLAu6h0cHVMcwfhK7dx8qCwhA8vmI39OuKiExdHlWrro0NjoRsf89q9vgvtkqNJhlO6sJB9j+dTHh/E8pto4bY6sg+g29/pXn3vst0MKxEfhcfSdx9aHR6K85PZunhnENZxMiHaR6Ek0JTh1+EXAOmof/rXjRdH4J9GFH4btzC+uT9KQT+n/l+5bduoPhEe81MXJOKWOCMAm6DPQD67xVacPEqJJG5AkeuM+0VS/DTuI0qdwZGzSCCN4xz7GguKWWC4KgkqVGV6g9RTWeMi2xIjOPrNFa48P5TaAOx8uk0LLygfAZUkvrU9BsY596SQmpXC6wQPMsA9OfQ4okQorZOn9sxNPKoUBU52YGDM8xQTBMwz8JPvFali6Bg75rVTUH1F+3buNNwMpOFFli6k7bhoAPzHtTBbUg2XQWgoJLOWWeihQZJ56vrmqrtoqSlxnTI+8LDSoOwRV3WczSrqT5rjvfCmFuC34kdMGDuD+2xHKTxyTWLehYS6iKTF22oZzgzJkavcaonlRWuHtks7FLbAR8TEseWkDILTER27VQUOTFkkkAtm1cBiR5FIgEcox151hw1m4C2sG6p2ZQPSDEsc/i3nfakkbEPfL2zbZGUKZ1hYM9NpPYE8qVxZQp5Gdh5cs0wZzjv296uXEMws2dJ0NOs75BYTM/3GeW1S8YhCfCAJGVBCnv5mJk74AqolpRrK124jCZnquMR6zvM8qwaBNds3NahtLKDIn+odpH1FbZxvMg2rTXGBtC8jxDqux/u7A5BieVJmy0yG8UGFg4xyMxj8ulU3eG1IbgugaRLIu5A3ONu/6UXgA6rlsF7YAlx5TH9JGA2Mb9J7Zk7TueQw03TggGCJ/nWvW4W3qxtOK83jMOpEwZHIjHQgkZFV2b0ZqjxU6qUwFlYBJPI6jNZ7IHmWM9QT845fKm3LRZdWYn4gAYJ/qIk980P+nKgGd/5BihmeYhzgwNLiSpZhpaMws8/Ws32gt5Z0FXiGKiFPcjEN6fKc0wBc8iIgDJ9tvXeuW3Vh5dRMmTiI/f58qHRVKMCSzsIdy8Y1ECY9QSSPWkIAW3AjqYzy3qriTAgbmht3UCgA6SDpcXBjOzAxIz+kUNKptSKdiPMpAGJ1qrY9PXn84o+O4AsniWrlt4yROgid/LG0/wBM+grtzSJDhisbpDfScg9Qa1r7LQKXtX1ZYnS8qwPbkY9ZoVOLk9jiXZND4AM5Ox2/WmcHwWoyji0w/CzSCecHYT0JjvVXDcLduiQ6swGnSGCkgcoO/sfaoX4W2LkXPFTsCBB5ghln8qSVPMAtfKOwOCDBojdO5zBzq2jtTr9hQ/lYRGCefMe/KkX4IBeTG+AD9N/WqJTG8VoAFxfMv4kkgr3HUfXtzoNSsVgEA980R4a0EFy20rMENOPkcg9a3EcE6rrtaXUb6DMexAIFQKME72lyoB3/AKQPy50NprgOlQd6oa81z49KziSIz3I5+tKuFwVZQQdiJ37jlVNTswLXFoCUuIZyNQkNnpyP82ojbOksMqMZIn3zPvVNiz4hMEapkKfxdgevrU1iwuoySDsfX3oNSF2r7QVIx7EdZFBw6BSIAIjnTg11kiAdHeMfn7ViNZ1HQCBsDE+0ftQ1IEr/AFKOxJx9K1LPEOuNDHO4j961JLpfbPrLNtFBS2bLAyHtsC7AddXKexPvRXLd1IQEC2QPuwxJJG2wkasb7Vb/AK6+CGW2LrtvgEg9IPymPc0u7cdtXiaGvA+a0dS+xIHTO/tzrjLPKTm0B941u3bXm0lrixuDA+HnOnH1rNY1tre6jMggNAIdeQjMn5RVPg6XlgOFciZNwtp2+GJBBG4akXdAefFBSMm1bORnzaQIAB3MmiZHOwu1ZVm+7T7xRDq9vUIHSCOWQAAaRxig2ywOqNMxc1iJHUyYPIjy9TV1vhjdIVXRQMqyymoHqDt2gCl6tY03NDOBgIm65kk9cbR6mtJmW4PNt31Iiatt27ipBnw/wCDkjpI35QN6E8BZQzp0kZKsGEDrHwH1DdKc9tJOi5qDj8LQG7MpjzdM5rWozUlNia3c4ZXB8W9YuDn4aj2IET6mT3obvDAOQtw9dOnykbh0IwPTkfSqRd1AfeXHUfD4nxL2Ig4kc+m9Dw3GWFIGq6pEzpAAXvzwPlUwadWqyRHxyNcXUNRYQWBUA9Jhcfv75n4XgrjQTKrMZG56ZxODjc169yUw9lXVgStxG29dLERzg/Sl6BpBW8XVsMmIBmRjf3HOqmXW0hBsHSbgBEDS2lp9J5+kiPyoeH41CmnIcfC3foRzFV8NYtPqbxCt2CIJ8rDoTO/rU4gZA0NvM5MHcQsHoQc0kzZq4B8xBKBX2J6/t/NqayBQYqbiHhxG0d/1z869HgGUsNW05rSOfiSoex5HDozEuV1CORjSP6jTFZW/3QTGAwOpuWnIOdxGBmvY4n7BvB4VWuICfDbEaT/cNsdZ54pb/ZJT/uXFUDbIuESZhRsBPXGdqxqT3PRU4uzyQwB0lTBn4VyMc5xHPmdxvU1nhNBkHI2LDUB6iM4r6C1d4VRpa2W/u1EH5DH0qfiuJskaUSDyOok+5Jqp8iLxLW9Dxz9nFm1hiJbKoQcn+kE6h7zRXramA/WJYnfl3EwB6024gwUK6pgjMiNpgTnlRNcLFpGZE+WcneCDqmR8J7mqb1NkicWltgGtlwNgNX5jNUKzFx4Iefwo48SRzUwvuK5Z4lJg27jsDkKwHp+H9aPjvs25p8RQ6qDIYANE8mA5/KjNbkyWYYhYAcwUOFmZjJGJoDwL22Ok3EZTyOB0BPQ9Zqi6FuFku3RqMHUwIJI2OBIPqPWhsC3PnJMYOckRtPp60Gpr/gu9fJ/7zDEqWiSPX360HjBNOt9acmUFQQYkZ9qfcbJ0ExDRIklY2MDBHXpsBQi8DEoRiCQAMjZjI+g6VRtgmu8OmuQ+kE+V5wZ5EAYPvyNdZJOokTzkjPf1/nKqxbuqPERQy84ho/8ALt60FviLgn7tWU7qB/I9QaGtT7ZMiZPnUcxM5Pt6b0LhSZOhScY39R/zVS2dZlU9iRI9JpfmGpWRSOfIiOe24oNRzWh3ck9dP+a1AVPJljuP812hYXE+04xbqgePcuI2IuhcaRgSQ2TnocHelW+IQTb/ANRdIbNrSvxNzcnmSZM8gZq2wGvhnCuQc6IGFA5BtufrPy7a4O64hHUtjBVQSsRlZA5bgDbnXmm1zmReAukagtwhoIuMpJ5E7yB3Ix0qp7d9Punth7TNKMjgeYc1C7f+MZE0L2tJdfCt58ruXh9ugHKprNhAp8O4l1T/ALer4Z5GQSM8weQzzq5MCuI0sIvFfJkaFdWZTuWBCgwd8yabcuT8DfdNBAuIQdS5ldwPntsKpPGXXUAqtopsBpueU7gpJJHfrXF+2LCHRdsuuofEwKk/3AYEelW8YM5Yh7DWguURTDKSA6Z/ugGNwRHMGKWbYXWNdtcEx/VzlSB9aKza8OAl9ShPl8YQvPGk7noZ/enLYLEMvDpeHOMaZzKwTgdOXfMaTgxVTLUEfD/9U6R4T2ww2Csufaciq+G4cPLa0tkGQrLrjsTgkb5MkUd0Xrayyg2icDSC3cBSJX6V5r8KNfiWncKckOsEHng4/SiSeC1Wjlx7kPhEsKxV3Nvtp1DO0SRieUUVj7PEv4fhMwb4SdOodQQB6jNcv27bRrWAOb5jqBA+E/zrQ/6ThnAdbgLACVOoCBzUqTJHcbCtMxTD/Ihvs0D7023gk+afLO+2OU+4rviRJCBgYyHKbdPKc+tN/wBNdtQzKHnZX1KI7afzJpilWYbWtRA8tzUAesjP83pJW3lnj/bA0MjhWVWEQ0HI7jB9anH2mBzr22tmIdiynncaQJ25ZBj6ZqZOFtg4SypzvAPsTzwPKevOtSdKfEpiGiFPtu4whAzekkftQHxrm/kH92/sJk17FtbhI8IvJBGkIRq3xnf1GPesLWpghItE4hnbysImdo6xB5ZxSQqqV8tKR4o+yzubhYb+VdP/AMj1xVNmyqiEnPNsHY4IImQehzyq7ieFNt2UhZBBwAQZG4aIjbeDkd6RYvWjNu49xmEhAIMTntjY70krrqqsxF0BgVNwKwgwCVI5yJBEDHPbrXCcmQ5YjFzVkMDMkjJBHocmqQboyAgQ7kqGM8ypZY5T2rvEoylRdV7iOvldGEjeMrjHQ1AmJNm7cBtG1ouDYrqLY6rke+KmspcUavEZv7bZ0kjnuOn5GqVsXJDWyy6M6gGaRj4h1BnIrgtHBwp1EhrZ0sf/ACj+ZqmtSFXnVirIhP8A9yCQfWAfpSxwttnJZyrb8yD69Par7SEPoLG08bXLYZWB6j9YNT8SqPqDIy3VMHS0qfQ775GaSEzNaBKqr698HlzEEttP/FLscaogNbGoSDM57HNDd8MWwVJIByrDbv8AWj4h7bAOtsAgebEjGJ7b/QVQls5EeEFbUhZQfwz1/Mb0x7bLkHB5/pW4jQ6g2z3M8jz9ufvQ2kMEFp56f2oandiOIDIwYcx6067xBeCywRiQMkd/81xy1vTAOljGcj1E+n5Vc95XTzGHXY9Z/CaB1Yt1PLfgixkTB7mtR6P5mtQ3qq4n27m8CrL983mVoEHSYGRAkiMkf8L45OHcjVxBsXUOkkrHtPMbEVffvPaVblsOYMlWIZozzkz861qyL5NwcOyXDsWIIPyMgZzMYrxzuZi5N4DKNVoLNsCLzFWVh3kSPXasl1p03HsAvBhLaqrTiS8EGD+ex2qocHda4DpS1cGCAdaso5eYievOK5xPBtbQ6rRa2TlCEWA28Rz1QQTNJXINON/wT2rd9i1swUSSpSCQP1AyIzPQ7Uq1d0ghBxClGktpLpBwVAkxInH0FUvwKuNQLpog+HriR6jB25f8hce8rard3yHcDzaT0Ajf1rSOfmI8ZRqBW8SRIYYX378oJmluqHNy3cdTA8VW0spO2pUIHz+c1Xda8Aw8WEbzqrroaerAnYczSeI+0NLi9dsozHyXMhsgYI0nAI5Ht1rS5EF8Pwbrq+8uaJweYPTr2jODma1vi7ijw3trpOzKdJBBwSYn+RT+M4PTHEi3pBgRBbSO6czGNxS04viEc+BodSZCnBEjkplgDH/NWZRjS0+/4J24g2wpLBgpwLkfCeQB80eoEZrhuWnJK2BbJxrVxJ9QcwfWm8SS2ubVrWvmjVMHcrpOQCeoFa7xh0hwpsQIYBNakYE6PTpWjKW05J7auiBk4h9OdmMAjcMNOPeu8VaBIFxw2qCCASA3KI+EmNwDmjLJOpR4ivv4J0ziPhb/AOP6Vy0lxVJslCFIUo6hpByJEYnAnaelWSRcT4LrDKYDAghWUh5zles5BxBoHuMMKT4qNOm9LKy8tMg7TkGTVDWCxYouhz5iFU45nbEA9KVd4h3ULeuIDBUM3KR1HmB+YwapKWT8VYuqwIt6ZOrAKRMZ80SBMT6V3ieAa/Ia4fETBlwGwOjCCOWM4oy1zQVvP4iLkBfMI2JE74PLrXLdzhn+G27NyudCNgR095pc3MX4bk9m4gD2wzeMADbLZnY5x0kUbXFI8R9IE6X8OMd9MyMjsPTaquES62u2VtafiBJXVnI0k8veKm4fjbKN57TM2zEk7DEyBO3UmqFcCwrjVbN6bZmFYQDn3+cCjXh1tgrb4jUhEm03XtII9DM1ziuHRzGswCSnvHlJ3yBieYiaLguEQgeG1mYIYMSpB6+Y7+8dhSw1Nr+CXh/tS5ZfBY5wBP5U12tu/lRtNzUCoGllY59+38Nce2FmNKNPOYBHIk4jvynNa9ddkHiEDTlSkEiO435Yqllbd9CY2gwUM7ErK5gQOUE4I/neqTbv23GlfjEFD5g45wRMg/T611nMkrou22A1F1yCd+pBnmDXLP2Y7KEV+6+YSD0wd+WaF1LcRdKr5hbaJhlYQZ5/CBMY369qXeZYDJ5IE5BkQc/SqBdUt53ljAJODI2nA296AXTCypBWQwWCXU9jORG+9CzcD/UaodL417P5I98Y9ZpbMJ1GDnI2+WOtU2lLHw9SwSWtkjS2OU8jyjrUbcNO5+X60NKJNbGpdCHYY57Uq1YI3Mn5UY4ZVyoIIyCCd/nTrl3xFmIbYnr39apqYxgWnCuwlXEHbI/euUpFcCIHsa1CxVxR+pcZx+q0t62gcpugHIxMD9K87iEt3xJVlJGLZulGOekzvgYPIUux9jm02q1eur/7SI9wCfX/ABPqHxihJYFgJ1lAAPXzT714Php+VnR6ql8SueZcsBkVVtXbRQgaSRvnzSYJ3yZzimcLw1tVD2rlxpBDgtIJ/uDHE9qdb4ziVP3iLfQ41CFYfM7ehNHaspbYtbtw5ySR5D12xPoBWpcR37mGlM/j2sShuGuedWcP8JGdXsNgR3GKZauXgShDFCMs5OphyIgf8US3bBJazcTxsHYjYzkiuFLyCUcQG1KGEgAzInPWR8qvdzHP0JOD+1rY8qo164Ny2wA5tyxtPanwpwt8kGJQSFWdjMSfQ09eJGo27iE68hwAQx6iB9KlucHpU2msFUkMrhvNy5E56b1bSZhxb0j0JeH4ZrTeTiSwOCFgqf7eq+sNTyjMivZdgSSpKoWyMgY+H3q/hgDaBtv4ZWQRp1BhykdfTrXnNbvK3jcMysrZdVYCD1gxHccuvSzLJGOHI5fulWHjNLCJ1SpIzuBvgxv867cug3AVcW0aAI+GYO66SMiRIii4kNqUX7Iuo4kMR5lPOCeX7UvirDC3pukLbPwP4UECdpEhgMEbVVBHKE3SUJS41oBWgN5pUgnDeYmCNtt8Ui7wyEllvJJQwwcwdP8A+Q6GOVVXHVgQxS84gMigh2AiG05kxHU4FLvXLBI8twow8oW2SwnBBzGM7CtJsjQPEWm1arqOYILG0Cdx8UgkQRvIInpQQhOnWpEkQRkQJGoYGRGRB70y1rtuwtNo0gZbfSY3E/MTj2omthzpLIGJlQY3OwGPlJ51o5tp2J14dijNpQaT8QfMbQUJ3zEgUufRgZUkGGU7gkDDCd9Q6HenPwjKXbSwkebygBXHONoPt+lZeJdgsott1/FbZfOsbELIYVSOV0JFtsG1eFKEadSxA33A2IJ2pli9adD5mF1TtMg5gj+rbqTtV/DcAvx+IudwpOR0P75qVeEBuEIRqzpYgAmDsSa1KZhuNsktviSy6XtKpGA4IBPqMyI5x71uP4O0oW42lwTkjBBHI9jjP0qriuDGki6rmD+AjE+k9ajtcOAGClmG8E5iquRdcef2OvxDW3D2JKxkEAx6mIiu8SrfGbRXUQdvL3H860b8PqtlsLpHP4o2n+AVHcsOAJuKyHOpM9tjEH1paS0uUUcW1sjUilW2IDEjr3IzjpmoblprbhrYcAwdLYIqu7Ytqo0vIYb7EHvvRB7ZXSNZMc2mOc7etEaVUc++Qm44Z9TmCxyYyMb5waC/4lq55GQERs0A7ZHzB9+1ddUMB406hO0ifxbSK6yBTo1AROkFsGP6TnfpihaWTcW8y2kBw2rAP9pkfURH6UziG1ee2unYwRgHmPSjtO2U8SUPmCGJGd1JgEj2kUPDXFFwq58jr8v3iKHS+wdtLzgMECnnCrpb9JqZRJ07GRBOB78xXBwjI8Lc1DpvPptIMjlNcv2F1AXJU5HPrsYEihbTYG/ww1GdQPMYP1Bg+tajLKMTt/OZmuVTWpn6ev2fbKm4xyMjO2O2x5SP0FRf/T9VwXJfHLVhoMjEHAMnf5ig4dHS49lz93c1Mje/wn5iqPtG/dsqHt+YJ8agDK9QAAMb4G0182GnCeT1SnTLWMiBfvhj4N23cQGGS5Moeg8s+x/4dZu3W1KNIWZUghs9QNtPWc07hvtO1dthkAk8v2p3CeHcJDBfEX6GOU9jvRuJmkQnEVZ7g5wRkso0hh0HOOnL0pVu7pZg4YKQJPKc/WovtC69m7r0NDACQOY7elNJa+AbhHh8laQZ7zHy51rTvszlr+ndMLiODX/bHkbGDuT2HMyc7+tT2GZNOvVBGhwCX9GzsR2p3BnhlY2tRVj+CSB7T+ldsfawS54b243hiPiHv9aqnESZapnU3H7nlcLwRtszW38QCfJI9wSM49iO9ULwaP5ksrauENzG/WZ716vHIHPlSCBM4j1A5dK8l7jkr4vD2XAO6XIYEdQYHoDWlW6rkfhqlxt31C4b/UMmhx6RLdROO/64qfhXvqAl5daKZBQnUnKcgDTGCDVC8UFuPad7iK8FDqOD2/xTLj6WtszlfMPNtqGxmMHv3itdDFuPIhd1848ogQ4NsnYgqwIww9xzrtv7T8zpbAvBh5lgIIjPOqeKvW7Thb0hTIDjYdJjBkEj096G7bWWt6iTgr5QVIOJBOxgj3FVNboy01hx3+SYpbeGRVUkadBYAqdisyDnkRU/F3WADJDEEhgSS3lPPVJn3zivRS3qbRcKhnBIJEEmBIaVG5zMAg0Gq4pVgpAllcEg6gcGeQIPXOa0mYdJM/GW7pW6HKOV0uqj4o3BEQcUrWVLIAdLKRkc8wTvBBzVF7UBJXU8L2LRgE4z5YnP5zXOH+2VceG1hSwxEaSP1xWlZWRiq7uzy7Nm6rQQBtz/AGzRcTwrlonQ2Y1zkjMetXMpXZEggTbYlARt5QMH+YpV1SsgWkK+VlmZ5Yn4Y7mt6mY0KdUEvA8RcEoRvgzkHPfG8V2+CMMullkHkfaNiKfxqE+U+IhgFQwLgcwpOIHQ539a541xiuuGaNM/CYnykEgyekz051Z3I6UjzrdwhJIYwRy37jrTrq2ifJ5FbIU4g5ldvlVEvJgtDIQ66YgjM5Agqc7bUAu503GJcKCoZI1AmIMRt19Ksl0xME627Okhzpg/D4f/APQ/KuJZA/7ah1HmIJ0mBGTGcTRmwEMwZG4JgjfbmNunzoWs/ihXgCLgJI54YDJBX5EeoqG0Yo2lmDFrbNpa2DMHP4THTHp7UvSJjzAGIMHmDuBOeh7UQVAQyKXDZOjff4SCOuNj9Yo30glghKLCkYDgHbAjKsdzvzoagRZLFUDhmVGK+UglZE4HpmP80t0RtIuQsggOR5ZG08wD7026gG0sQFgkaSw9cQwgiDvMSYoSglgNjkKRI+IGCeUzuDVLNxNy0S4VdJ80YYYPudo2rXASGBYh50sDiCDg9DPqKPiUiQ6khZjOVyeQzjODyoeIRXHlbmMsNMH1k4PU0NIaRxS4KK0c/CBnpnSZx3rtTnjCuCzSOkxWpBdVXA/QP+p0GhTAkOI9969lUAtrAAxXa1fKqfwU+bPo0L+5V5I+I+zBHGXlHwg3Mct+lH9sOV40aSR5V2xXK1e1fP0PDX+m/M+uvsfDQzmRn5Vy4o6Vq1eJe57qvYi4y0raZUHnkTzWvI/6oEG1GPi29RWrV6fA+ddTw/8Aq/Tq6FZylgnfWBPY7j3qzgVB4ZWIBbVvz361ytWK/wAnXw/9fY877RvMOMtqGIU7qDAO+42pdm2HF4OAwDEgMJjA61q1dFjojFXzdWXcDZU2CCoPlXcVPaQSywNOhscvgPL2HyrVqi+oj+nvc8DjnPgoZMi4QOwzgdu1VXbhFxgCQDakwYkicnvjeu1q9B53h97npOxZberMqZnPMfufnTL+dQ5BRHbzR+VatXJ9/c0sdF6Hl/7b9pjtvV19jqTO/D3J7wvPrWrVuv39DHg+3qeK3Euo4ch2BNsTBInzHeqftJyxbUSfLGTP4a1atx31My5RrXmjV5vu1Oc58M5zzqb7McsbQYkjyCDnGphHpFatVeC056l32cgNjiJAOmNONsDbp7V4Ny+wKnU0lcmTmtWqU5fexr6V5flnrcXbBa7IHwztz0TPzzUVsSrE5OkZ57rWrVqnH2OW33Asnznsyx8xTeOQZECJuiOWHAHyGK1ajydF8pJw+YnOB+1KdzoJkyDg9PvOVatWirJvtZyLrQTy59QK1atRYO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9396" name="AutoShape 4" descr="data:image/jpeg;base64,/9j/4AAQSkZJRgABAQAAAQABAAD/2wCEAAkGBxQSEhUTExQVFhUXGBoYGRgYGCAbHxweGxwcHCAcHSEdHyggICAlHBocITIhJSorLy4uHCEzODMsNygtLisBCgoKDg0OGxAQGywkICQsLCwwLzQsNCwsLCwsLDQsLCw0LCw0LCwvLCwsLCw0NCwvLCwsLDQsLCwvLDQvLCwsLP/AABEIAMIBAwMBIgACEQEDEQH/xAAbAAADAQEBAQEAAAAAAAAAAAACAwQAAQUGB//EAD4QAAIBAwIEBAMHAwMDAwUAAAECEQADIRIxBEFRYRMicYEykaEFI0KxwdHwUmLhFEPxBjNygpKyFXPC0uL/xAAaAQEBAQEBAQEAAAAAAAAAAAAAAQIDBAUG/8QAMREAAgEDAgQEBQMFAQAAAAAAAAERAiExEkFRYYHwA3Gx0SIyQpHBM6HhEyNiwvEE/9oADAMBAAIRAxEAPwD5dZJ8iaGPIkMPkfegUt/U7gctQhe5wT7elCzTOplZcKAq884bTz9elYAnJVPLEAEgGOZ6E9ugr9A2eAzPbB1OhJ5QRMgc8GJO21bwAYBtrEzMSZPLkOmd8VoI3ZNME6fKD38xzyMA1iMjAPo0nG404HPcxQp0xAZ1EE6YR/OcE6tjgdq4hA2UsSNziJO5O/eKGLaktK6wQpUEh5MbGCByMSJog+fxmYgBoQd25EgE7RSQY2gmdJGJGYn0/KifihIa3bUiBqVs74kfLata8TbUzqskIRB/wO4rLKnya7Z3BEQRmQTIn0HOrIOhrpDD/bOWTfT6fln51x+GfSYUlD8IKQJ6ahXAVOdayORJWSegAjfr9aFGVG8z3VmY0yc/zlUB23L/AIUtwBgt65yfyom1iDAAYGeY9QT3FC39yCRsZJJ9RGOtBaCjKsx674OZWDiqArSKDgMzNy5dJiaFjgwwgcw8svP4YOKa9jTHlBDZw23rB5dKEueariSIEsR3Mfz50AAbzT8cj4gwHoYxPPlRBdLAsjNqEalPyOBH0rv+qLiAACuRqET+4670Auq6ldBtXOqDyzOTt+WO1C3CdApKwFYZCmQSDzgCJroDPhhrBkZgAfM5oVc4BZidpXcYxIPL96Em2W8zMHiMAkH12HvFJBmYiRKhRzHxKe4iuErEgT6rA76QNjjlvFH4kadTGZjyrHLpEZrdiVEzG4JxBE7YxQAuGUHz4mRqG3sdxyrgJ1YY9gpMMO/lMfrWsXLYiNeepIMjcZmsW5MxKyIASY5z096AFOcHI3hSJEY5wfUVraTGk+4aPUQ/LO3L3rr3VSNZETiZ+pmuXwh5ahEqSJHoSMihQL9jYN4mr8LLy9JnHbauDLTrbUAQcHSf/LlNEFGkeE+mDOMgdvT5RRXnK+Z3dAZGQCp7mCce49KhRdy7ADKNZxIMfTlNDdZ9QZG0yPhIkfMHFOUQRpdQpGApEHngkfQ0Fu60jTqH4WV1mehDDfFGALiFSW8+RJUZHLIHzoHFsS0KgOCTgz36g0dlHB0pDrJ+7uKZU/2k5/nSjQvLLMocieR6fzrUVyikvOG0squp2dcR7EzXOH4u1LI0qwJH7HuDT3cKypcXDbHVj0xzpPFhFYswEggTHmAbYyRBE8x1pdbkUMnvW31GLVph1O/vitXqK1s5z/7jWo/D5+nsXXyHM0QWIQY1SsxnYGAYnnzoJkFlbxAJ06gSIBPwjBGZogwkmbkHCrcJOBOBAgZJ3ycV1XB+EkoPxANqmJIA5x+YqScgbapcJ8JS4xuoGdyRAJMDv+tcutpn7rWWWNQbSQe/P8/yorg1LIuMsc5CMZx8JzneBNF5v9u5CkaTjcTG7RHSTQAMqjoCMSQcdJJ5ehoka8wLgWgANJKrqHTVJEen71ix5BypkaAFGcgHnjsDQPw8tq8wK/EpIQHSeUyTywIJ2oDjWw0AbjYAlQQf7hiDPKj4i06YZgDuqsdaiTMLG/tWZC6lSq6CcOurUeg6YP5CuLbayYCG4ZOoOSpGI5aem01SyMtqHc+LcQPG5UyOmwwAO3KhbiLatpuMYbVBTAkew9Yx7ZrnEcMog3l0kAbqcA9DgkT3FNhY+78yjmVj5QeXrFUlhC8VAE2XI3DB8kdxk+0Uxm1SVV0EZXUMg4OoGJk9vlRq9oqrWySW+IQN+vLGwzkUIFqfvG0mCFIAMHvzjH+KDoKs8ILUDKTsLpI35Agx8zBptmyzYV87qGIET0k6frtWtsVlYV1PNjJB7EexpF22tyNL+ZScgfDk4OAInv8AKmBdlNxrs6LyrqH4gNLA75xkHvNJTiQSbbK2uJDFjkdR1j2NdF59Gm6crsVOYG8Df25T3pgFoqGRtRJnYD3GTVQBIvLlIKkZDDUDHPYj2PrXLmoy3lAOGz8JPMDkJ7RRNZu2/MhCAnecT3IMA9q46MT4mgsxwSNp70H2BDSSDdUNEGRgnuRyONpoCYJGoKTnBLCdsKfzplwAnU6QecRj1miOkrsCRsen+KoFhWImNR3kQBI9z9KwLHzaBg+YAg9pjly2pcMSrFAhHlaG1Kw64nI6iK74YnU2nGAygzHRgN46kVCnBcciMSp5w0juBkY7VxiwypcRgiQFYHbIBn+TVKWl5nHb+YrKbS/1fML9AIpBJ5Exc4+7iQQQTMbZyefal8MmkEeYITIB5GMr+fOrktWo8ruu+CdQg8txjt8orrcGd7bMxG4G5HcEmRzPOkDWsEiohGFBgz1g9R+9KVWKki4xU5EqRB3ia6iKJKhNWDAJG/rtPtmi1Jq80jUPg1Y9pGfrQ2cvWXJXzZGZEQRzGY+da9wzQQ2oq3KcD0IFct2FK6AbhE7EZX0O8Vyz4gWDBPIkwGpkC7fBLcQKH15nLwwP9p0x7Gi8Finh3YaMd/8ABrXfs/UwbSUcjPhNIbvkb+1Hc4cPg3GUjmIk458qylyLItfsm2BGv5s36Vq5/ol5FW7mZPrBArU08hPM9UhoLFdZ/EVOkAnmTBgTy50t2UyI8Q7CI0gjk/cDtOa7Ksygm54gksCDpBBx5i3myZEjlTVdm+EKFxq8QDUIidOYycDI9DUOIlxqIbQgOYBJYqOqkc4zHejvW3jIB1AyLik4P4oGJ9MfKnXLbacXAA26qQTiYJG4iaQQ+S7vc0jC8uR2JPm2qwJAIMFYCxt4bebBPXCmBtzrAAaWZDdgzpY+Y5nJHP0I2xVVu6k6irqk7GJ/Ln6U43UnPltk81DOPqP0q6SamQ6C5MeIAxJ8INtggHAPLNM4c2RKXXYDSTyY5neSMTNMa1yV2WcqxOmIyCJwNqXcuJqB4olz1gKx9yD65mkFmRfD2wANJJBAI82rGcHOPQ1Rbt6o0nUeyiB6FiAfetrt722Ok5gqASfTZt9/XFGLBeBpLEf0r+cEz6mqiVMlFtVJIVc5nn7jafrTNKnNuTzMge8jmP5GKd5srv2iSD2O422pdri77gIQ5C9CTgf0xmglsCzxt1ZTDW+mrH/qAMgiuFxAI8G4hEySwK457Y+lN1kMNIVlI/3BpbPMDJHqK4/BG0Y8NcgncbHmNMg+nahZQu3xVtH8O4n/AIsrEfIjymO4NIbhktyQgcblRJBB3gD8hFU8TwpVQWtsVOwxBjeOW3vFMFgspZV0KBPhl8SOYnn8/wBKDUlcmt2LYg2ZCsJCklo7CeXTpS7puKQ9slSMMCYnv2p62mCFkVWAMFXzHMZiN8Tim3Q5TxBbUdhOmejQSFnsKcizcSOKNz4/LdG4bIYdu8fzqq1w9tRqUwTjSJOPnHtFNTi7QfTdBXVlYPwnmBOCO31oEshSdJ57/Pblp/kUGORgkbEjYYgbbGIj6V2OZ+fX6UQQT0nvNZlmqCd1ZucD6mktwlpoIVjgbkqe/P8ASrMyAwRSDBOkyRykHYinXbOnmrd1n8iMfWjuXVB5h+yBBK3GWPw6p/MH86St29Z8zedB+JQQRHMj9qtTh1WX04I3DSAfQ4FGDs9l1Yn4gUkn3BM47Vl08DWrjcfw/wBoi6PMdQPPmO4NI4nhyhA0qcyskaXHboe1efxPCaCblvy8ym4PXTzn869bhLyuulxKmD6HkR3FVXMtab04JDd0mc+kSc7bD2ob1pSCSrOhOR0PpyPcVTcQg6TkxhlXHYkSaXZFwkqQkdjH0IwarLO4huGhJXxNK5wZPpml6bbstxSwJwxOSfXbIimpxvhk6up3G4PWmXbS3ME6eeCakGpayMW1G14x3UftXK6nBMogSwHORn6VqpiVx9CwNnSFdjiCPhHUGciB0pt5Lg0i5bQjdDADAbch5hOxO/Wj4SxcYTb8TxImFYsQR+HfYbYrPeuuxN4MCBEsc45Z9awjjPAAfZxVfFVLQ5ySC24wU1YBPQc80svfUTbdVDgqwDxOcnTMgCSM9B1oBwtqVZH1k+aFc+WOoMc/UdqK4EVi+oWm3D6WmRHQSJjYxQ1NwwcxPyI/ffsdverbHBm4pKtLD8JwT6ftioRxiLK3GuayJGkKAxJ5iIOemRTeHulWI71pGKk4sC4BGlkG86iTHpBOM13h2a5pRbKIw2JaAxHIy0e4imtcaT8MNvIz6gx+tS8Q5hZg6TjSoB99OTvuelILS5Hsl1XNvw0LHBEk6TvK5ziIOaUnFFHjI7fn9aZbV+IwwEjIyFYx6kZGwG9IvAQsRjEatUftttRFs7Mv45xdUN+Mb8p6ExzH1FeeXdTKSMcicZ5mB86fo8s9P5yrQCYYqoPODA32kavnntVM02sGeDa4pLXkLEc383tiMdzUVh4Hh3DMZRomexzg/wDPOjv8ELZyfFAgyjEgj0ABEc5/yX2uLty2tSFbbJ8noCc+h3qGvITwdhjKtcWNxqnPTkc0HD8FdYmG1DoIDe2c+1Z1k4YEcxmff19TTftD7OdIb4CfheQVPQErifkR2oWXIhNSOTrZRMEAHVnBG/XFFw/A8SrF7JcLvhWkehH5U9eLuOALlqTHxnfHcHzAAc5xUlq8wwp57ztSCyxrXM/eKbmrecZH851xkIgY2xtjpsI5QaNJJK/dnWD5tQJnpj4TXLVmUP3ikgwAfiE+wBE8vpVILc5AK6TG2fnmu8RbwMkA4lRkHt0oL7Hy6mkiVI6VSom2SMlcx1oVuIJHV2XJa4V59AJ3+f8ANqFQJ82rPQTHyIg96psWHZvIwUf0kj5Ak5n0pfiEEEXNHZj+xmhZ2AtlJIaAxG4AHoT1obdkRMoh56Bpn1gUz/UoGIuICf6lmfVTmPTaujgluEtb8/YHPus59qCYyB4oIGkAgGCJj61LwQ0yk/CSPbl9IqyzxaOukqA3KB05EVM6RcB6rE/+P+DQ0t0x/Fp8JOqDzXcEf81Ndg5K3AV3A/EOo6+lVs2In6x/xS9ZEFQO4aD/ADNApMFDSyg8jEeb5YmkXrRYakcSDBG/z5/n6U8lbhBCEMMSJAPtt8qSGUaj4elubRBx+dCqTqkxm4tauizabMzPQLH5VqXEnvX+AvaA6pcUbq+glT1kiYEczH7qPEXiIuX2Y/hBBKqesnnttgzFc8TiEkW7h0sIBkc8dYYfzvVPEWbtkq/ghtWwc4IjcAH0rHmeblY899RLlhbFxvN5UIBETJhYjcn12NNsWr11o+FjMLZGkFQPhIVYOx5A57Vrd57YDW0tkyZUgMoJ6yOXU5rtyyxGHAP4igBBwCYIMD60gsjL1p0gOl1TuCV045QZBmcfvS3B1Akkk7kyZ9zk120UQQzPJGGVxcM9ZAAAnoMRW4jk0g5jUGLau5J5mPTpVQLr6XLQW7bIIODMfLOP4aia/plWtFtQwQxEE+hj5jY4r2vsnjQoKuoZG+JT/MHvRX/suyJIvgKTKrpJMdD6bbn2qN8TjTWlZ5Pn3UsAVZPJBB0lWzuCCZMdQDt7UTWSwxyMkj/B/wA79q9NeMs24+7tuRszCT+cVPxH2kH2CqOigAfIVo3rqeEDYt4I2qK+gbDTHPPTHL2q7hzNJ4iwMg8jEhhPyj6z2oSlxUDb4ZFYIGBXeVJ6c5yDSEayHXxZAOAQBIPvPf1pycFbZD96UZZhSvxdQTODXU8Z7TI1sPaX8WjVp54MY9DSToszJNfLFSsLz0uoBPbV/bNL4Pj7hXQZA/EOhHY96t4bwjrXWykAaAy6RmMGcjsevak3IjJgbE/05jzbwfShqdmgjZISZtMrEfibWhjG4AjfG30riKhUMrQ0wylQSZ/pxv2NJ4bhNMw2s9GIMz0UQT8jXVsINRWNUkETMYwSD+lA4DsWQ/kY2VjKkgqfmAfkcUo2UDnxCiMcEgEqSMbDrHKa5et2bsGG1jcqSojpAM79TVNy06BWCKVO2swD8pzzgnvQST3bMiCGg/CQMAjbPSufZl4q2lxkYYfzkaYFE51AHeJPzEwQOsUm6wVswDgdKpVdQM4z7Mi4Ikk7acahymAcjbrSrvEkCRbYOpyD5pHOOXePWvW4dEvp4bnSwyjSRB6GOR68ql4u3dsMNVvqDPmDjqCcHpg9KnIzTU3Z5RK3Fm5peyqhhuFhQY5joaVddy+tSuswWTYn+4RietPYpqGolQZMAzGdsmtxNxEj7x3tzzEFe2Nh3zQ2nwQF1i+T5WO5BiT1nr+dCQScmTzPM0wXTJC6WtnKsfi+g9t47VzTFUqBcR+/SlXLix5tUAweQ7EHmKoRS23ITvmgty40lVHqRB/Q+tBINwGYVBcQ/haAZ6g4oA+ZU3EIwyMBHzjPzpl7hmXTy5SSPz2PKsl2Q2kxcUnDZDRup5iRsag2sTm03IkDp4c/XV712nqZ/qX+0NIHpJmtVgsn0K2Gcwlt7p6Jv0nI27jr2qC1wegsCzMfhhhtE4ORPciJxtXoN9n3LxAti4rA4fGnbYksDO1BatuBDu1xubFp9hgiOmfnWNzyTFIHD8HfcM1vxIGCsK5CmZAAE89xMYpSI6HyFbTZBXw5kdg8GeoPWmcfwZV48QqQIOll07T8UwN+/tTfDHhmLjJkBUMMdviJGcAct5pBdR29w1+2AxDoxkhzADdtGmBPY9Km47UVJfLkgmRBkke0Z/Kj4USRrveIdioU+WTGNW569OdbiV8hSVEHC6YbfMnmPXvVRJvANnakcRZZmiYWOW/pVdpMUNtfM0nmAOnXofyqmdUOxJb+y1YgaiScZYD9qXxn2MyEhWKsOTeYH0I69a9EhriMq2z5TPiAHHZuUfKi4XSykrxDLcAysaZ6jVJ/LNJOmutXkg+zGOJr1OP4CALq/C2CVOzdDmRPyrzOGEMR0J/OvVW55GE4I/z+dDHi1aapPKt/Z4ZwRAPckL79PaKfd4S/aIPiLBxCsCYPWMdqXxMOugoVuKZV9gV/uGxxzFaxw7BdTDfGc/LlQ3L3YluDV2B0SY6afnvIBmvRs8HbX/uOY/pQAR/6jJ9oivOvcWUJAn86nL3H2BHdpA/KrBdNT3hHvnh+EYQTdU8iSr/SB9CK1z7FUgtZuK7ATpdIJjpBIPpg96+ZvWrqjUCjRuoOY6id49KvscayAHNZjgHRUrpyd1Ec2EyCIAB5jnkd96DhuCb4VIkjEsBjl8VU3uIFw6tBQn4oE+4Ej5TSLdkM4SdMgw0/n+9aLLCF640W7wVYMTEkfkSOxpXH8EJ0MFO0FRI6ggb9OeM1R9ofZzLAu6h0cHVMcwfhK7dx8qCwhA8vmI39OuKiExdHlWrro0NjoRsf89q9vgvtkqNJhlO6sJB9j+dTHh/E8pto4bY6sg+g29/pXn3vst0MKxEfhcfSdx9aHR6K85PZunhnENZxMiHaR6Ek0JTh1+EXAOmof/rXjRdH4J9GFH4btzC+uT9KQT+n/l+5bduoPhEe81MXJOKWOCMAm6DPQD67xVacPEqJJG5AkeuM+0VS/DTuI0qdwZGzSCCN4xz7GguKWWC4KgkqVGV6g9RTWeMi2xIjOPrNFa48P5TaAOx8uk0LLygfAZUkvrU9BsY596SQmpXC6wQPMsA9OfQ4okQorZOn9sxNPKoUBU52YGDM8xQTBMwz8JPvFali6Bg75rVTUH1F+3buNNwMpOFFli6k7bhoAPzHtTBbUg2XQWgoJLOWWeihQZJ56vrmqrtoqSlxnTI+8LDSoOwRV3WczSrqT5rjvfCmFuC34kdMGDuD+2xHKTxyTWLehYS6iKTF22oZzgzJkavcaonlRWuHtks7FLbAR8TEseWkDILTER27VQUOTFkkkAtm1cBiR5FIgEcox151hw1m4C2sG6p2ZQPSDEsc/i3nfakkbEPfL2zbZGUKZ1hYM9NpPYE8qVxZQp5Gdh5cs0wZzjv296uXEMws2dJ0NOs75BYTM/3GeW1S8YhCfCAJGVBCnv5mJk74AqolpRrK124jCZnquMR6zvM8qwaBNds3NahtLKDIn+odpH1FbZxvMg2rTXGBtC8jxDqux/u7A5BieVJmy0yG8UGFg4xyMxj8ulU3eG1IbgugaRLIu5A3ONu/6UXgA6rlsF7YAlx5TH9JGA2Mb9J7Zk7TueQw03TggGCJ/nWvW4W3qxtOK83jMOpEwZHIjHQgkZFV2b0ZqjxU6qUwFlYBJPI6jNZ7IHmWM9QT845fKm3LRZdWYn4gAYJ/qIk980P+nKgGd/5BihmeYhzgwNLiSpZhpaMws8/Ws32gt5Z0FXiGKiFPcjEN6fKc0wBc8iIgDJ9tvXeuW3Vh5dRMmTiI/f58qHRVKMCSzsIdy8Y1ECY9QSSPWkIAW3AjqYzy3qriTAgbmht3UCgA6SDpcXBjOzAxIz+kUNKptSKdiPMpAGJ1qrY9PXn84o+O4AsniWrlt4yROgid/LG0/wBM+grtzSJDhisbpDfScg9Qa1r7LQKXtX1ZYnS8qwPbkY9ZoVOLk9jiXZND4AM5Ox2/WmcHwWoyji0w/CzSCecHYT0JjvVXDcLduiQ6swGnSGCkgcoO/sfaoX4W2LkXPFTsCBB5ghln8qSVPMAtfKOwOCDBojdO5zBzq2jtTr9hQ/lYRGCefMe/KkX4IBeTG+AD9N/WqJTG8VoAFxfMv4kkgr3HUfXtzoNSsVgEA980R4a0EFy20rMENOPkcg9a3EcE6rrtaXUb6DMexAIFQKME72lyoB3/AKQPy50NprgOlQd6oa81z49KziSIz3I5+tKuFwVZQQdiJ37jlVNTswLXFoCUuIZyNQkNnpyP82ojbOksMqMZIn3zPvVNiz4hMEapkKfxdgevrU1iwuoySDsfX3oNSF2r7QVIx7EdZFBw6BSIAIjnTg11kiAdHeMfn7ViNZ1HQCBsDE+0ftQ1IEr/AFKOxJx9K1LPEOuNDHO4j961JLpfbPrLNtFBS2bLAyHtsC7AddXKexPvRXLd1IQEC2QPuwxJJG2wkasb7Vb/AK6+CGW2LrtvgEg9IPymPc0u7cdtXiaGvA+a0dS+xIHTO/tzrjLPKTm0B941u3bXm0lrixuDA+HnOnH1rNY1tre6jMggNAIdeQjMn5RVPg6XlgOFciZNwtp2+GJBBG4akXdAefFBSMm1bORnzaQIAB3MmiZHOwu1ZVm+7T7xRDq9vUIHSCOWQAAaRxig2ywOqNMxc1iJHUyYPIjy9TV1vhjdIVXRQMqyymoHqDt2gCl6tY03NDOBgIm65kk9cbR6mtJmW4PNt31Iiatt27ipBnw/wCDkjpI35QN6E8BZQzp0kZKsGEDrHwH1DdKc9tJOi5qDj8LQG7MpjzdM5rWozUlNia3c4ZXB8W9YuDn4aj2IET6mT3obvDAOQtw9dOnykbh0IwPTkfSqRd1AfeXHUfD4nxL2Ig4kc+m9Dw3GWFIGq6pEzpAAXvzwPlUwadWqyRHxyNcXUNRYQWBUA9Jhcfv75n4XgrjQTKrMZG56ZxODjc169yUw9lXVgStxG29dLERzg/Sl6BpBW8XVsMmIBmRjf3HOqmXW0hBsHSbgBEDS2lp9J5+kiPyoeH41CmnIcfC3foRzFV8NYtPqbxCt2CIJ8rDoTO/rU4gZA0NvM5MHcQsHoQc0kzZq4B8xBKBX2J6/t/NqayBQYqbiHhxG0d/1z869HgGUsNW05rSOfiSoex5HDozEuV1CORjSP6jTFZW/3QTGAwOpuWnIOdxGBmvY4n7BvB4VWuICfDbEaT/cNsdZ54pb/ZJT/uXFUDbIuESZhRsBPXGdqxqT3PRU4uzyQwB0lTBn4VyMc5xHPmdxvU1nhNBkHI2LDUB6iM4r6C1d4VRpa2W/u1EH5DH0qfiuJskaUSDyOok+5Jqp8iLxLW9Dxz9nFm1hiJbKoQcn+kE6h7zRXramA/WJYnfl3EwB6024gwUK6pgjMiNpgTnlRNcLFpGZE+WcneCDqmR8J7mqb1NkicWltgGtlwNgNX5jNUKzFx4Iefwo48SRzUwvuK5Z4lJg27jsDkKwHp+H9aPjvs25p8RQ6qDIYANE8mA5/KjNbkyWYYhYAcwUOFmZjJGJoDwL22Ok3EZTyOB0BPQ9Zqi6FuFku3RqMHUwIJI2OBIPqPWhsC3PnJMYOckRtPp60Gpr/gu9fJ/7zDEqWiSPX360HjBNOt9acmUFQQYkZ9qfcbJ0ExDRIklY2MDBHXpsBQi8DEoRiCQAMjZjI+g6VRtgmu8OmuQ+kE+V5wZ5EAYPvyNdZJOokTzkjPf1/nKqxbuqPERQy84ho/8ALt60FviLgn7tWU7qB/I9QaGtT7ZMiZPnUcxM5Pt6b0LhSZOhScY39R/zVS2dZlU9iRI9JpfmGpWRSOfIiOe24oNRzWh3ck9dP+a1AVPJljuP812hYXE+04xbqgePcuI2IuhcaRgSQ2TnocHelW+IQTb/ANRdIbNrSvxNzcnmSZM8gZq2wGvhnCuQc6IGFA5BtufrPy7a4O64hHUtjBVQSsRlZA5bgDbnXmm1zmReAukagtwhoIuMpJ5E7yB3Ix0qp7d9Punth7TNKMjgeYc1C7f+MZE0L2tJdfCt58ruXh9ugHKprNhAp8O4l1T/ALer4Z5GQSM8weQzzq5MCuI0sIvFfJkaFdWZTuWBCgwd8yabcuT8DfdNBAuIQdS5ldwPntsKpPGXXUAqtopsBpueU7gpJJHfrXF+2LCHRdsuuofEwKk/3AYEelW8YM5Yh7DWguURTDKSA6Z/ugGNwRHMGKWbYXWNdtcEx/VzlSB9aKza8OAl9ShPl8YQvPGk7noZ/enLYLEMvDpeHOMaZzKwTgdOXfMaTgxVTLUEfD/9U6R4T2ww2Csufaciq+G4cPLa0tkGQrLrjsTgkb5MkUd0Xrayyg2icDSC3cBSJX6V5r8KNfiWncKckOsEHng4/SiSeC1Wjlx7kPhEsKxV3Nvtp1DO0SRieUUVj7PEv4fhMwb4SdOodQQB6jNcv27bRrWAOb5jqBA+E/zrQ/6ThnAdbgLACVOoCBzUqTJHcbCtMxTD/Ihvs0D7023gk+afLO+2OU+4rviRJCBgYyHKbdPKc+tN/wBNdtQzKHnZX1KI7afzJpilWYbWtRA8tzUAesjP83pJW3lnj/bA0MjhWVWEQ0HI7jB9anH2mBzr22tmIdiynncaQJ25ZBj6ZqZOFtg4SypzvAPsTzwPKevOtSdKfEpiGiFPtu4whAzekkftQHxrm/kH92/sJk17FtbhI8IvJBGkIRq3xnf1GPesLWpghItE4hnbysImdo6xB5ZxSQqqV8tKR4o+yzubhYb+VdP/AMj1xVNmyqiEnPNsHY4IImQehzyq7ieFNt2UhZBBwAQZG4aIjbeDkd6RYvWjNu49xmEhAIMTntjY70krrqqsxF0BgVNwKwgwCVI5yJBEDHPbrXCcmQ5YjFzVkMDMkjJBHocmqQboyAgQ7kqGM8ypZY5T2rvEoylRdV7iOvldGEjeMrjHQ1AmJNm7cBtG1ouDYrqLY6rke+KmspcUavEZv7bZ0kjnuOn5GqVsXJDWyy6M6gGaRj4h1BnIrgtHBwp1EhrZ0sf/ACj+ZqmtSFXnVirIhP8A9yCQfWAfpSxwttnJZyrb8yD69Par7SEPoLG08bXLYZWB6j9YNT8SqPqDIy3VMHS0qfQ775GaSEzNaBKqr698HlzEEttP/FLscaogNbGoSDM57HNDd8MWwVJIByrDbv8AWj4h7bAOtsAgebEjGJ7b/QVQls5EeEFbUhZQfwz1/Mb0x7bLkHB5/pW4jQ6g2z3M8jz9ufvQ2kMEFp56f2oandiOIDIwYcx6067xBeCywRiQMkd/81xy1vTAOljGcj1E+n5Vc95XTzGHXY9Z/CaB1Yt1PLfgixkTB7mtR6P5mtQ3qq4n27m8CrL983mVoEHSYGRAkiMkf8L45OHcjVxBsXUOkkrHtPMbEVffvPaVblsOYMlWIZozzkz861qyL5NwcOyXDsWIIPyMgZzMYrxzuZi5N4DKNVoLNsCLzFWVh3kSPXasl1p03HsAvBhLaqrTiS8EGD+ex2qocHda4DpS1cGCAdaso5eYievOK5xPBtbQ6rRa2TlCEWA28Rz1QQTNJXINON/wT2rd9i1swUSSpSCQP1AyIzPQ7Uq1d0ghBxClGktpLpBwVAkxInH0FUvwKuNQLpog+HriR6jB25f8hce8rard3yHcDzaT0Ajf1rSOfmI8ZRqBW8SRIYYX378oJmluqHNy3cdTA8VW0spO2pUIHz+c1Xda8Aw8WEbzqrroaerAnYczSeI+0NLi9dsozHyXMhsgYI0nAI5Ht1rS5EF8Pwbrq+8uaJweYPTr2jODma1vi7ijw3trpOzKdJBBwSYn+RT+M4PTHEi3pBgRBbSO6czGNxS04viEc+BodSZCnBEjkplgDH/NWZRjS0+/4J24g2wpLBgpwLkfCeQB80eoEZrhuWnJK2BbJxrVxJ9QcwfWm8SS2ubVrWvmjVMHcrpOQCeoFa7xh0hwpsQIYBNakYE6PTpWjKW05J7auiBk4h9OdmMAjcMNOPeu8VaBIFxw2qCCASA3KI+EmNwDmjLJOpR4ivv4J0ziPhb/AOP6Vy0lxVJslCFIUo6hpByJEYnAnaelWSRcT4LrDKYDAghWUh5zles5BxBoHuMMKT4qNOm9LKy8tMg7TkGTVDWCxYouhz5iFU45nbEA9KVd4h3ULeuIDBUM3KR1HmB+YwapKWT8VYuqwIt6ZOrAKRMZ80SBMT6V3ieAa/Ia4fETBlwGwOjCCOWM4oy1zQVvP4iLkBfMI2JE74PLrXLdzhn+G27NyudCNgR095pc3MX4bk9m4gD2wzeMADbLZnY5x0kUbXFI8R9IE6X8OMd9MyMjsPTaquES62u2VtafiBJXVnI0k8veKm4fjbKN57TM2zEk7DEyBO3UmqFcCwrjVbN6bZmFYQDn3+cCjXh1tgrb4jUhEm03XtII9DM1ziuHRzGswCSnvHlJ3yBieYiaLguEQgeG1mYIYMSpB6+Y7+8dhSw1Nr+CXh/tS5ZfBY5wBP5U12tu/lRtNzUCoGllY59+38Nce2FmNKNPOYBHIk4jvynNa9ddkHiEDTlSkEiO435Yqllbd9CY2gwUM7ErK5gQOUE4I/neqTbv23GlfjEFD5g45wRMg/T611nMkrou22A1F1yCd+pBnmDXLP2Y7KEV+6+YSD0wd+WaF1LcRdKr5hbaJhlYQZ5/CBMY369qXeZYDJ5IE5BkQc/SqBdUt53ljAJODI2nA296AXTCypBWQwWCXU9jORG+9CzcD/UaodL417P5I98Y9ZpbMJ1GDnI2+WOtU2lLHw9SwSWtkjS2OU8jyjrUbcNO5+X60NKJNbGpdCHYY57Uq1YI3Mn5UY4ZVyoIIyCCd/nTrl3xFmIbYnr39apqYxgWnCuwlXEHbI/euUpFcCIHsa1CxVxR+pcZx+q0t62gcpugHIxMD9K87iEt3xJVlJGLZulGOekzvgYPIUux9jm02q1eur/7SI9wCfX/ABPqHxihJYFgJ1lAAPXzT714Php+VnR6ql8SueZcsBkVVtXbRQgaSRvnzSYJ3yZzimcLw1tVD2rlxpBDgtIJ/uDHE9qdb4ziVP3iLfQ41CFYfM7ehNHaspbYtbtw5ySR5D12xPoBWpcR37mGlM/j2sShuGuedWcP8JGdXsNgR3GKZauXgShDFCMs5OphyIgf8US3bBJazcTxsHYjYzkiuFLyCUcQG1KGEgAzInPWR8qvdzHP0JOD+1rY8qo164Ny2wA5tyxtPanwpwt8kGJQSFWdjMSfQ09eJGo27iE68hwAQx6iB9KlucHpU2msFUkMrhvNy5E56b1bSZhxb0j0JeH4ZrTeTiSwOCFgqf7eq+sNTyjMivZdgSSpKoWyMgY+H3q/hgDaBtv4ZWQRp1BhykdfTrXnNbvK3jcMysrZdVYCD1gxHccuvSzLJGOHI5fulWHjNLCJ1SpIzuBvgxv867cug3AVcW0aAI+GYO66SMiRIii4kNqUX7Iuo4kMR5lPOCeX7UvirDC3pukLbPwP4UECdpEhgMEbVVBHKE3SUJS41oBWgN5pUgnDeYmCNtt8Ui7wyEllvJJQwwcwdP8A+Q6GOVVXHVgQxS84gMigh2AiG05kxHU4FLvXLBI8twow8oW2SwnBBzGM7CtJsjQPEWm1arqOYILG0Cdx8UgkQRvIInpQQhOnWpEkQRkQJGoYGRGRB70y1rtuwtNo0gZbfSY3E/MTj2omthzpLIGJlQY3OwGPlJ51o5tp2J14dijNpQaT8QfMbQUJ3zEgUufRgZUkGGU7gkDDCd9Q6HenPwjKXbSwkebygBXHONoPt+lZeJdgsott1/FbZfOsbELIYVSOV0JFtsG1eFKEadSxA33A2IJ2pli9adD5mF1TtMg5gj+rbqTtV/DcAvx+IudwpOR0P75qVeEBuEIRqzpYgAmDsSa1KZhuNsktviSy6XtKpGA4IBPqMyI5x71uP4O0oW42lwTkjBBHI9jjP0qriuDGki6rmD+AjE+k9ajtcOAGClmG8E5iquRdcef2OvxDW3D2JKxkEAx6mIiu8SrfGbRXUQdvL3H860b8PqtlsLpHP4o2n+AVHcsOAJuKyHOpM9tjEH1paS0uUUcW1sjUilW2IDEjr3IzjpmoblprbhrYcAwdLYIqu7Ytqo0vIYb7EHvvRB7ZXSNZMc2mOc7etEaVUc++Qm44Z9TmCxyYyMb5waC/4lq55GQERs0A7ZHzB9+1ddUMB406hO0ifxbSK6yBTo1AROkFsGP6TnfpihaWTcW8y2kBw2rAP9pkfURH6UziG1ee2unYwRgHmPSjtO2U8SUPmCGJGd1JgEj2kUPDXFFwq58jr8v3iKHS+wdtLzgMECnnCrpb9JqZRJ07GRBOB78xXBwjI8Lc1DpvPptIMjlNcv2F1AXJU5HPrsYEihbTYG/ww1GdQPMYP1Bg+tajLKMTt/OZmuVTWpn6ev2fbKm4xyMjO2O2x5SP0FRf/T9VwXJfHLVhoMjEHAMnf5ig4dHS49lz93c1Mje/wn5iqPtG/dsqHt+YJ8agDK9QAAMb4G0182GnCeT1SnTLWMiBfvhj4N23cQGGS5Moeg8s+x/4dZu3W1KNIWZUghs9QNtPWc07hvtO1dthkAk8v2p3CeHcJDBfEX6GOU9jvRuJmkQnEVZ7g5wRkso0hh0HOOnL0pVu7pZg4YKQJPKc/WovtC69m7r0NDACQOY7elNJa+AbhHh8laQZ7zHy51rTvszlr+ndMLiODX/bHkbGDuT2HMyc7+tT2GZNOvVBGhwCX9GzsR2p3BnhlY2tRVj+CSB7T+ldsfawS54b243hiPiHv9aqnESZapnU3H7nlcLwRtszW38QCfJI9wSM49iO9ULwaP5ksrauENzG/WZ716vHIHPlSCBM4j1A5dK8l7jkr4vD2XAO6XIYEdQYHoDWlW6rkfhqlxt31C4b/UMmhx6RLdROO/64qfhXvqAl5daKZBQnUnKcgDTGCDVC8UFuPad7iK8FDqOD2/xTLj6WtszlfMPNtqGxmMHv3itdDFuPIhd1848ogQ4NsnYgqwIww9xzrtv7T8zpbAvBh5lgIIjPOqeKvW7Thb0hTIDjYdJjBkEj096G7bWWt6iTgr5QVIOJBOxgj3FVNboy01hx3+SYpbeGRVUkadBYAqdisyDnkRU/F3WADJDEEhgSS3lPPVJn3zivRS3qbRcKhnBIJEEmBIaVG5zMAg0Gq4pVgpAllcEg6gcGeQIPXOa0mYdJM/GW7pW6HKOV0uqj4o3BEQcUrWVLIAdLKRkc8wTvBBzVF7UBJXU8L2LRgE4z5YnP5zXOH+2VceG1hSwxEaSP1xWlZWRiq7uzy7Nm6rQQBtz/AGzRcTwrlonQ2Y1zkjMetXMpXZEggTbYlARt5QMH+YpV1SsgWkK+VlmZ5Yn4Y7mt6mY0KdUEvA8RcEoRvgzkHPfG8V2+CMMullkHkfaNiKfxqE+U+IhgFQwLgcwpOIHQ539a541xiuuGaNM/CYnykEgyekz051Z3I6UjzrdwhJIYwRy37jrTrq2ifJ5FbIU4g5ldvlVEvJgtDIQ66YgjM5Agqc7bUAu503GJcKCoZI1AmIMRt19Ksl0xME627Okhzpg/D4f/APQ/KuJZA/7ah1HmIJ0mBGTGcTRmwEMwZG4JgjfbmNunzoWs/ihXgCLgJI54YDJBX5EeoqG0Yo2lmDFrbNpa2DMHP4THTHp7UvSJjzAGIMHmDuBOeh7UQVAQyKXDZOjff4SCOuNj9Yo30glghKLCkYDgHbAjKsdzvzoagRZLFUDhmVGK+UglZE4HpmP80t0RtIuQsggOR5ZG08wD7026gG0sQFgkaSw9cQwgiDvMSYoSglgNjkKRI+IGCeUzuDVLNxNy0S4VdJ80YYYPudo2rXASGBYh50sDiCDg9DPqKPiUiQ6khZjOVyeQzjODyoeIRXHlbmMsNMH1k4PU0NIaRxS4KK0c/CBnpnSZx3rtTnjCuCzSOkxWpBdVXA/QP+p0GhTAkOI9969lUAtrAAxXa1fKqfwU+bPo0L+5V5I+I+zBHGXlHwg3Mct+lH9sOV40aSR5V2xXK1e1fP0PDX+m/M+uvsfDQzmRn5Vy4o6Vq1eJe57qvYi4y0raZUHnkTzWvI/6oEG1GPi29RWrV6fA+ddTw/8Aq/Tq6FZylgnfWBPY7j3qzgVB4ZWIBbVvz361ytWK/wAnXw/9fY877RvMOMtqGIU7qDAO+42pdm2HF4OAwDEgMJjA61q1dFjojFXzdWXcDZU2CCoPlXcVPaQSywNOhscvgPL2HyrVqi+oj+nvc8DjnPgoZMi4QOwzgdu1VXbhFxgCQDakwYkicnvjeu1q9B53h97npOxZberMqZnPMfufnTL+dQ5BRHbzR+VatXJ9/c0sdF6Hl/7b9pjtvV19jqTO/D3J7wvPrWrVuv39DHg+3qeK3Euo4ch2BNsTBInzHeqftJyxbUSfLGTP4a1atx31My5RrXmjV5vu1Oc58M5zzqb7McsbQYkjyCDnGphHpFatVeC056l32cgNjiJAOmNONsDbp7V4Ny+wKnU0lcmTmtWqU5fexr6V5flnrcXbBa7IHwztz0TPzzUVsSrE5OkZ57rWrVqnH2OW33Asnznsyx8xTeOQZECJuiOWHAHyGK1ajydF8pJw+YnOB+1KdzoJkyDg9PvOVatWirJvtZyLrQTy59QK1atRYO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9398" name="AutoShape 6" descr="data:image/jpeg;base64,/9j/4AAQSkZJRgABAQAAAQABAAD/2wCEAAkGBxQSEhUTExQVFhUXGBoYGRgYGCAbHxweGxwcHCAcHSEdHyggICAlHBocITIhJSorLy4uHCEzODMsNygtLisBCgoKDg0OGxAQGywkICQsLCwwLzQsNCwsLCwsLDQsLCw0LCw0LCwvLCwsLCw0NCwvLCwsLDQsLCwvLDQvLCwsLP/AABEIAMIBAwMBIgACEQEDEQH/xAAbAAADAQEBAQEAAAAAAAAAAAACAwQAAQUGB//EAD4QAAIBAwIEBAMHAwMDAwUAAAECEQADIRIxBEFRYRMicYEykaEFI0KxwdHwUmLhFEPxBjNygpKyFXPC0uL/xAAaAQEBAQEBAQEAAAAAAAAAAAAAAQIDBAUG/8QAMREAAgEDAgQEBQMFAQAAAAAAAAERAiExEkFRYYHwA3Gx0SIyQpHBM6HhEyNiwvEE/9oADAMBAAIRAxEAPwD5dZJ8iaGPIkMPkfegUt/U7gctQhe5wT7elCzTOplZcKAq884bTz9elYAnJVPLEAEgGOZ6E9ugr9A2eAzPbB1OhJ5QRMgc8GJO21bwAYBtrEzMSZPLkOmd8VoI3ZNME6fKD38xzyMA1iMjAPo0nG404HPcxQp0xAZ1EE6YR/OcE6tjgdq4hA2UsSNziJO5O/eKGLaktK6wQpUEh5MbGCByMSJog+fxmYgBoQd25EgE7RSQY2gmdJGJGYn0/KifihIa3bUiBqVs74kfLata8TbUzqskIRB/wO4rLKnya7Z3BEQRmQTIn0HOrIOhrpDD/bOWTfT6fln51x+GfSYUlD8IKQJ6ahXAVOdayORJWSegAjfr9aFGVG8z3VmY0yc/zlUB23L/AIUtwBgt65yfyom1iDAAYGeY9QT3FC39yCRsZJJ9RGOtBaCjKsx674OZWDiqArSKDgMzNy5dJiaFjgwwgcw8svP4YOKa9jTHlBDZw23rB5dKEueariSIEsR3Mfz50AAbzT8cj4gwHoYxPPlRBdLAsjNqEalPyOBH0rv+qLiAACuRqET+4670Auq6ldBtXOqDyzOTt+WO1C3CdApKwFYZCmQSDzgCJroDPhhrBkZgAfM5oVc4BZidpXcYxIPL96Em2W8zMHiMAkH12HvFJBmYiRKhRzHxKe4iuErEgT6rA76QNjjlvFH4kadTGZjyrHLpEZrdiVEzG4JxBE7YxQAuGUHz4mRqG3sdxyrgJ1YY9gpMMO/lMfrWsXLYiNeepIMjcZmsW5MxKyIASY5z096AFOcHI3hSJEY5wfUVraTGk+4aPUQ/LO3L3rr3VSNZETiZ+pmuXwh5ahEqSJHoSMihQL9jYN4mr8LLy9JnHbauDLTrbUAQcHSf/LlNEFGkeE+mDOMgdvT5RRXnK+Z3dAZGQCp7mCce49KhRdy7ADKNZxIMfTlNDdZ9QZG0yPhIkfMHFOUQRpdQpGApEHngkfQ0Fu60jTqH4WV1mehDDfFGALiFSW8+RJUZHLIHzoHFsS0KgOCTgz36g0dlHB0pDrJ+7uKZU/2k5/nSjQvLLMocieR6fzrUVyikvOG0squp2dcR7EzXOH4u1LI0qwJH7HuDT3cKypcXDbHVj0xzpPFhFYswEggTHmAbYyRBE8x1pdbkUMnvW31GLVph1O/vitXqK1s5z/7jWo/D5+nsXXyHM0QWIQY1SsxnYGAYnnzoJkFlbxAJ06gSIBPwjBGZogwkmbkHCrcJOBOBAgZJ3ycV1XB+EkoPxANqmJIA5x+YqScgbapcJ8JS4xuoGdyRAJMDv+tcutpn7rWWWNQbSQe/P8/yorg1LIuMsc5CMZx8JzneBNF5v9u5CkaTjcTG7RHSTQAMqjoCMSQcdJJ5ehoka8wLgWgANJKrqHTVJEen71ix5BypkaAFGcgHnjsDQPw8tq8wK/EpIQHSeUyTywIJ2oDjWw0AbjYAlQQf7hiDPKj4i06YZgDuqsdaiTMLG/tWZC6lSq6CcOurUeg6YP5CuLbayYCG4ZOoOSpGI5aem01SyMtqHc+LcQPG5UyOmwwAO3KhbiLatpuMYbVBTAkew9Yx7ZrnEcMog3l0kAbqcA9DgkT3FNhY+78yjmVj5QeXrFUlhC8VAE2XI3DB8kdxk+0Uxm1SVV0EZXUMg4OoGJk9vlRq9oqrWySW+IQN+vLGwzkUIFqfvG0mCFIAMHvzjH+KDoKs8ILUDKTsLpI35Agx8zBptmyzYV87qGIET0k6frtWtsVlYV1PNjJB7EexpF22tyNL+ZScgfDk4OAInv8AKmBdlNxrs6LyrqH4gNLA75xkHvNJTiQSbbK2uJDFjkdR1j2NdF59Gm6crsVOYG8Df25T3pgFoqGRtRJnYD3GTVQBIvLlIKkZDDUDHPYj2PrXLmoy3lAOGz8JPMDkJ7RRNZu2/MhCAnecT3IMA9q46MT4mgsxwSNp70H2BDSSDdUNEGRgnuRyONpoCYJGoKTnBLCdsKfzplwAnU6QecRj1miOkrsCRsen+KoFhWImNR3kQBI9z9KwLHzaBg+YAg9pjly2pcMSrFAhHlaG1Kw64nI6iK74YnU2nGAygzHRgN46kVCnBcciMSp5w0juBkY7VxiwypcRgiQFYHbIBn+TVKWl5nHb+YrKbS/1fML9AIpBJ5Exc4+7iQQQTMbZyefal8MmkEeYITIB5GMr+fOrktWo8ruu+CdQg8txjt8orrcGd7bMxG4G5HcEmRzPOkDWsEiohGFBgz1g9R+9KVWKki4xU5EqRB3ia6iKJKhNWDAJG/rtPtmi1Jq80jUPg1Y9pGfrQ2cvWXJXzZGZEQRzGY+da9wzQQ2oq3KcD0IFct2FK6AbhE7EZX0O8Vyz4gWDBPIkwGpkC7fBLcQKH15nLwwP9p0x7Gi8Finh3YaMd/8ABrXfs/UwbSUcjPhNIbvkb+1Hc4cPg3GUjmIk458qylyLItfsm2BGv5s36Vq5/ol5FW7mZPrBArU08hPM9UhoLFdZ/EVOkAnmTBgTy50t2UyI8Q7CI0gjk/cDtOa7Ksygm54gksCDpBBx5i3myZEjlTVdm+EKFxq8QDUIidOYycDI9DUOIlxqIbQgOYBJYqOqkc4zHejvW3jIB1AyLik4P4oGJ9MfKnXLbacXAA26qQTiYJG4iaQQ+S7vc0jC8uR2JPm2qwJAIMFYCxt4bebBPXCmBtzrAAaWZDdgzpY+Y5nJHP0I2xVVu6k6irqk7GJ/Ln6U43UnPltk81DOPqP0q6SamQ6C5MeIAxJ8INtggHAPLNM4c2RKXXYDSTyY5neSMTNMa1yV2WcqxOmIyCJwNqXcuJqB4olz1gKx9yD65mkFmRfD2wANJJBAI82rGcHOPQ1Rbt6o0nUeyiB6FiAfetrt722Ok5gqASfTZt9/XFGLBeBpLEf0r+cEz6mqiVMlFtVJIVc5nn7jafrTNKnNuTzMge8jmP5GKd5srv2iSD2O422pdri77gIQ5C9CTgf0xmglsCzxt1ZTDW+mrH/qAMgiuFxAI8G4hEySwK457Y+lN1kMNIVlI/3BpbPMDJHqK4/BG0Y8NcgncbHmNMg+nahZQu3xVtH8O4n/AIsrEfIjymO4NIbhktyQgcblRJBB3gD8hFU8TwpVQWtsVOwxBjeOW3vFMFgspZV0KBPhl8SOYnn8/wBKDUlcmt2LYg2ZCsJCklo7CeXTpS7puKQ9slSMMCYnv2p62mCFkVWAMFXzHMZiN8Tim3Q5TxBbUdhOmejQSFnsKcizcSOKNz4/LdG4bIYdu8fzqq1w9tRqUwTjSJOPnHtFNTi7QfTdBXVlYPwnmBOCO31oEshSdJ57/Pblp/kUGORgkbEjYYgbbGIj6V2OZ+fX6UQQT0nvNZlmqCd1ZucD6mktwlpoIVjgbkqe/P8ASrMyAwRSDBOkyRykHYinXbOnmrd1n8iMfWjuXVB5h+yBBK3GWPw6p/MH86St29Z8zedB+JQQRHMj9qtTh1WX04I3DSAfQ4FGDs9l1Yn4gUkn3BM47Vl08DWrjcfw/wBoi6PMdQPPmO4NI4nhyhA0qcyskaXHboe1efxPCaCblvy8ym4PXTzn869bhLyuulxKmD6HkR3FVXMtab04JDd0mc+kSc7bD2ob1pSCSrOhOR0PpyPcVTcQg6TkxhlXHYkSaXZFwkqQkdjH0IwarLO4huGhJXxNK5wZPpml6bbstxSwJwxOSfXbIimpxvhk6up3G4PWmXbS3ME6eeCakGpayMW1G14x3UftXK6nBMogSwHORn6VqpiVx9CwNnSFdjiCPhHUGciB0pt5Lg0i5bQjdDADAbch5hOxO/Wj4SxcYTb8TxImFYsQR+HfYbYrPeuuxN4MCBEsc45Z9awjjPAAfZxVfFVLQ5ySC24wU1YBPQc80svfUTbdVDgqwDxOcnTMgCSM9B1oBwtqVZH1k+aFc+WOoMc/UdqK4EVi+oWm3D6WmRHQSJjYxQ1NwwcxPyI/ffsdverbHBm4pKtLD8JwT6ftioRxiLK3GuayJGkKAxJ5iIOemRTeHulWI71pGKk4sC4BGlkG86iTHpBOM13h2a5pRbKIw2JaAxHIy0e4imtcaT8MNvIz6gx+tS8Q5hZg6TjSoB99OTvuelILS5Hsl1XNvw0LHBEk6TvK5ziIOaUnFFHjI7fn9aZbV+IwwEjIyFYx6kZGwG9IvAQsRjEatUftttRFs7Mv45xdUN+Mb8p6ExzH1FeeXdTKSMcicZ5mB86fo8s9P5yrQCYYqoPODA32kavnntVM02sGeDa4pLXkLEc383tiMdzUVh4Hh3DMZRomexzg/wDPOjv8ELZyfFAgyjEgj0ABEc5/yX2uLty2tSFbbJ8noCc+h3qGvITwdhjKtcWNxqnPTkc0HD8FdYmG1DoIDe2c+1Z1k4YEcxmff19TTftD7OdIb4CfheQVPQErifkR2oWXIhNSOTrZRMEAHVnBG/XFFw/A8SrF7JcLvhWkehH5U9eLuOALlqTHxnfHcHzAAc5xUlq8wwp57ztSCyxrXM/eKbmrecZH851xkIgY2xtjpsI5QaNJJK/dnWD5tQJnpj4TXLVmUP3ikgwAfiE+wBE8vpVILc5AK6TG2fnmu8RbwMkA4lRkHt0oL7Hy6mkiVI6VSom2SMlcx1oVuIJHV2XJa4V59AJ3+f8ANqFQJ82rPQTHyIg96psWHZvIwUf0kj5Ak5n0pfiEEEXNHZj+xmhZ2AtlJIaAxG4AHoT1obdkRMoh56Bpn1gUz/UoGIuICf6lmfVTmPTaujgluEtb8/YHPus59qCYyB4oIGkAgGCJj61LwQ0yk/CSPbl9IqyzxaOukqA3KB05EVM6RcB6rE/+P+DQ0t0x/Fp8JOqDzXcEf81Ndg5K3AV3A/EOo6+lVs2In6x/xS9ZEFQO4aD/ADNApMFDSyg8jEeb5YmkXrRYakcSDBG/z5/n6U8lbhBCEMMSJAPtt8qSGUaj4elubRBx+dCqTqkxm4tauizabMzPQLH5VqXEnvX+AvaA6pcUbq+glT1kiYEczH7qPEXiIuX2Y/hBBKqesnnttgzFc8TiEkW7h0sIBkc8dYYfzvVPEWbtkq/ghtWwc4IjcAH0rHmeblY899RLlhbFxvN5UIBETJhYjcn12NNsWr11o+FjMLZGkFQPhIVYOx5A57Vrd57YDW0tkyZUgMoJ6yOXU5rtyyxGHAP4igBBwCYIMD60gsjL1p0gOl1TuCV045QZBmcfvS3B1Akkk7kyZ9zk120UQQzPJGGVxcM9ZAAAnoMRW4jk0g5jUGLau5J5mPTpVQLr6XLQW7bIIODMfLOP4aia/plWtFtQwQxEE+hj5jY4r2vsnjQoKuoZG+JT/MHvRX/suyJIvgKTKrpJMdD6bbn2qN8TjTWlZ5Pn3UsAVZPJBB0lWzuCCZMdQDt7UTWSwxyMkj/B/wA79q9NeMs24+7tuRszCT+cVPxH2kH2CqOigAfIVo3rqeEDYt4I2qK+gbDTHPPTHL2q7hzNJ4iwMg8jEhhPyj6z2oSlxUDb4ZFYIGBXeVJ6c5yDSEayHXxZAOAQBIPvPf1pycFbZD96UZZhSvxdQTODXU8Z7TI1sPaX8WjVp54MY9DSToszJNfLFSsLz0uoBPbV/bNL4Pj7hXQZA/EOhHY96t4bwjrXWykAaAy6RmMGcjsevak3IjJgbE/05jzbwfShqdmgjZISZtMrEfibWhjG4AjfG30riKhUMrQ0wylQSZ/pxv2NJ4bhNMw2s9GIMz0UQT8jXVsINRWNUkETMYwSD+lA4DsWQ/kY2VjKkgqfmAfkcUo2UDnxCiMcEgEqSMbDrHKa5et2bsGG1jcqSojpAM79TVNy06BWCKVO2swD8pzzgnvQST3bMiCGg/CQMAjbPSufZl4q2lxkYYfzkaYFE51AHeJPzEwQOsUm6wVswDgdKpVdQM4z7Mi4Ikk7acahymAcjbrSrvEkCRbYOpyD5pHOOXePWvW4dEvp4bnSwyjSRB6GOR68ql4u3dsMNVvqDPmDjqCcHpg9KnIzTU3Z5RK3Fm5peyqhhuFhQY5joaVddy+tSuswWTYn+4RietPYpqGolQZMAzGdsmtxNxEj7x3tzzEFe2Nh3zQ2nwQF1i+T5WO5BiT1nr+dCQScmTzPM0wXTJC6WtnKsfi+g9t47VzTFUqBcR+/SlXLix5tUAweQ7EHmKoRS23ITvmgty40lVHqRB/Q+tBINwGYVBcQ/haAZ6g4oA+ZU3EIwyMBHzjPzpl7hmXTy5SSPz2PKsl2Q2kxcUnDZDRup5iRsag2sTm03IkDp4c/XV712nqZ/qX+0NIHpJmtVgsn0K2Gcwlt7p6Jv0nI27jr2qC1wegsCzMfhhhtE4ORPciJxtXoN9n3LxAti4rA4fGnbYksDO1BatuBDu1xubFp9hgiOmfnWNzyTFIHD8HfcM1vxIGCsK5CmZAAE89xMYpSI6HyFbTZBXw5kdg8GeoPWmcfwZV48QqQIOll07T8UwN+/tTfDHhmLjJkBUMMdviJGcAct5pBdR29w1+2AxDoxkhzADdtGmBPY9Km47UVJfLkgmRBkke0Z/Kj4USRrveIdioU+WTGNW569OdbiV8hSVEHC6YbfMnmPXvVRJvANnakcRZZmiYWOW/pVdpMUNtfM0nmAOnXofyqmdUOxJb+y1YgaiScZYD9qXxn2MyEhWKsOTeYH0I69a9EhriMq2z5TPiAHHZuUfKi4XSykrxDLcAysaZ6jVJ/LNJOmutXkg+zGOJr1OP4CALq/C2CVOzdDmRPyrzOGEMR0J/OvVW55GE4I/z+dDHi1aapPKt/Z4ZwRAPckL79PaKfd4S/aIPiLBxCsCYPWMdqXxMOugoVuKZV9gV/uGxxzFaxw7BdTDfGc/LlQ3L3YluDV2B0SY6afnvIBmvRs8HbX/uOY/pQAR/6jJ9oivOvcWUJAn86nL3H2BHdpA/KrBdNT3hHvnh+EYQTdU8iSr/SB9CK1z7FUgtZuK7ATpdIJjpBIPpg96+ZvWrqjUCjRuoOY6id49KvscayAHNZjgHRUrpyd1Ec2EyCIAB5jnkd96DhuCb4VIkjEsBjl8VU3uIFw6tBQn4oE+4Ej5TSLdkM4SdMgw0/n+9aLLCF640W7wVYMTEkfkSOxpXH8EJ0MFO0FRI6ggb9OeM1R9ofZzLAu6h0cHVMcwfhK7dx8qCwhA8vmI39OuKiExdHlWrro0NjoRsf89q9vgvtkqNJhlO6sJB9j+dTHh/E8pto4bY6sg+g29/pXn3vst0MKxEfhcfSdx9aHR6K85PZunhnENZxMiHaR6Ek0JTh1+EXAOmof/rXjRdH4J9GFH4btzC+uT9KQT+n/l+5bduoPhEe81MXJOKWOCMAm6DPQD67xVacPEqJJG5AkeuM+0VS/DTuI0qdwZGzSCCN4xz7GguKWWC4KgkqVGV6g9RTWeMi2xIjOPrNFa48P5TaAOx8uk0LLygfAZUkvrU9BsY596SQmpXC6wQPMsA9OfQ4okQorZOn9sxNPKoUBU52YGDM8xQTBMwz8JPvFali6Bg75rVTUH1F+3buNNwMpOFFli6k7bhoAPzHtTBbUg2XQWgoJLOWWeihQZJ56vrmqrtoqSlxnTI+8LDSoOwRV3WczSrqT5rjvfCmFuC34kdMGDuD+2xHKTxyTWLehYS6iKTF22oZzgzJkavcaonlRWuHtks7FLbAR8TEseWkDILTER27VQUOTFkkkAtm1cBiR5FIgEcox151hw1m4C2sG6p2ZQPSDEsc/i3nfakkbEPfL2zbZGUKZ1hYM9NpPYE8qVxZQp5Gdh5cs0wZzjv296uXEMws2dJ0NOs75BYTM/3GeW1S8YhCfCAJGVBCnv5mJk74AqolpRrK124jCZnquMR6zvM8qwaBNds3NahtLKDIn+odpH1FbZxvMg2rTXGBtC8jxDqux/u7A5BieVJmy0yG8UGFg4xyMxj8ulU3eG1IbgugaRLIu5A3ONu/6UXgA6rlsF7YAlx5TH9JGA2Mb9J7Zk7TueQw03TggGCJ/nWvW4W3qxtOK83jMOpEwZHIjHQgkZFV2b0ZqjxU6qUwFlYBJPI6jNZ7IHmWM9QT845fKm3LRZdWYn4gAYJ/qIk980P+nKgGd/5BihmeYhzgwNLiSpZhpaMws8/Ws32gt5Z0FXiGKiFPcjEN6fKc0wBc8iIgDJ9tvXeuW3Vh5dRMmTiI/f58qHRVKMCSzsIdy8Y1ECY9QSSPWkIAW3AjqYzy3qriTAgbmht3UCgA6SDpcXBjOzAxIz+kUNKptSKdiPMpAGJ1qrY9PXn84o+O4AsniWrlt4yROgid/LG0/wBM+grtzSJDhisbpDfScg9Qa1r7LQKXtX1ZYnS8qwPbkY9ZoVOLk9jiXZND4AM5Ox2/WmcHwWoyji0w/CzSCecHYT0JjvVXDcLduiQ6swGnSGCkgcoO/sfaoX4W2LkXPFTsCBB5ghln8qSVPMAtfKOwOCDBojdO5zBzq2jtTr9hQ/lYRGCefMe/KkX4IBeTG+AD9N/WqJTG8VoAFxfMv4kkgr3HUfXtzoNSsVgEA980R4a0EFy20rMENOPkcg9a3EcE6rrtaXUb6DMexAIFQKME72lyoB3/AKQPy50NprgOlQd6oa81z49KziSIz3I5+tKuFwVZQQdiJ37jlVNTswLXFoCUuIZyNQkNnpyP82ojbOksMqMZIn3zPvVNiz4hMEapkKfxdgevrU1iwuoySDsfX3oNSF2r7QVIx7EdZFBw6BSIAIjnTg11kiAdHeMfn7ViNZ1HQCBsDE+0ftQ1IEr/AFKOxJx9K1LPEOuNDHO4j961JLpfbPrLNtFBS2bLAyHtsC7AddXKexPvRXLd1IQEC2QPuwxJJG2wkasb7Vb/AK6+CGW2LrtvgEg9IPymPc0u7cdtXiaGvA+a0dS+xIHTO/tzrjLPKTm0B941u3bXm0lrixuDA+HnOnH1rNY1tre6jMggNAIdeQjMn5RVPg6XlgOFciZNwtp2+GJBBG4akXdAefFBSMm1bORnzaQIAB3MmiZHOwu1ZVm+7T7xRDq9vUIHSCOWQAAaRxig2ywOqNMxc1iJHUyYPIjy9TV1vhjdIVXRQMqyymoHqDt2gCl6tY03NDOBgIm65kk9cbR6mtJmW4PNt31Iiatt27ipBnw/wCDkjpI35QN6E8BZQzp0kZKsGEDrHwH1DdKc9tJOi5qDj8LQG7MpjzdM5rWozUlNia3c4ZXB8W9YuDn4aj2IET6mT3obvDAOQtw9dOnykbh0IwPTkfSqRd1AfeXHUfD4nxL2Ig4kc+m9Dw3GWFIGq6pEzpAAXvzwPlUwadWqyRHxyNcXUNRYQWBUA9Jhcfv75n4XgrjQTKrMZG56ZxODjc169yUw9lXVgStxG29dLERzg/Sl6BpBW8XVsMmIBmRjf3HOqmXW0hBsHSbgBEDS2lp9J5+kiPyoeH41CmnIcfC3foRzFV8NYtPqbxCt2CIJ8rDoTO/rU4gZA0NvM5MHcQsHoQc0kzZq4B8xBKBX2J6/t/NqayBQYqbiHhxG0d/1z869HgGUsNW05rSOfiSoex5HDozEuV1CORjSP6jTFZW/3QTGAwOpuWnIOdxGBmvY4n7BvB4VWuICfDbEaT/cNsdZ54pb/ZJT/uXFUDbIuESZhRsBPXGdqxqT3PRU4uzyQwB0lTBn4VyMc5xHPmdxvU1nhNBkHI2LDUB6iM4r6C1d4VRpa2W/u1EH5DH0qfiuJskaUSDyOok+5Jqp8iLxLW9Dxz9nFm1hiJbKoQcn+kE6h7zRXramA/WJYnfl3EwB6024gwUK6pgjMiNpgTnlRNcLFpGZE+WcneCDqmR8J7mqb1NkicWltgGtlwNgNX5jNUKzFx4Iefwo48SRzUwvuK5Z4lJg27jsDkKwHp+H9aPjvs25p8RQ6qDIYANE8mA5/KjNbkyWYYhYAcwUOFmZjJGJoDwL22Ok3EZTyOB0BPQ9Zqi6FuFku3RqMHUwIJI2OBIPqPWhsC3PnJMYOckRtPp60Gpr/gu9fJ/7zDEqWiSPX360HjBNOt9acmUFQQYkZ9qfcbJ0ExDRIklY2MDBHXpsBQi8DEoRiCQAMjZjI+g6VRtgmu8OmuQ+kE+V5wZ5EAYPvyNdZJOokTzkjPf1/nKqxbuqPERQy84ho/8ALt60FviLgn7tWU7qB/I9QaGtT7ZMiZPnUcxM5Pt6b0LhSZOhScY39R/zVS2dZlU9iRI9JpfmGpWRSOfIiOe24oNRzWh3ck9dP+a1AVPJljuP812hYXE+04xbqgePcuI2IuhcaRgSQ2TnocHelW+IQTb/ANRdIbNrSvxNzcnmSZM8gZq2wGvhnCuQc6IGFA5BtufrPy7a4O64hHUtjBVQSsRlZA5bgDbnXmm1zmReAukagtwhoIuMpJ5E7yB3Ix0qp7d9Punth7TNKMjgeYc1C7f+MZE0L2tJdfCt58ruXh9ugHKprNhAp8O4l1T/ALer4Z5GQSM8weQzzq5MCuI0sIvFfJkaFdWZTuWBCgwd8yabcuT8DfdNBAuIQdS5ldwPntsKpPGXXUAqtopsBpueU7gpJJHfrXF+2LCHRdsuuofEwKk/3AYEelW8YM5Yh7DWguURTDKSA6Z/ugGNwRHMGKWbYXWNdtcEx/VzlSB9aKza8OAl9ShPl8YQvPGk7noZ/enLYLEMvDpeHOMaZzKwTgdOXfMaTgxVTLUEfD/9U6R4T2ww2Csufaciq+G4cPLa0tkGQrLrjsTgkb5MkUd0Xrayyg2icDSC3cBSJX6V5r8KNfiWncKckOsEHng4/SiSeC1Wjlx7kPhEsKxV3Nvtp1DO0SRieUUVj7PEv4fhMwb4SdOodQQB6jNcv27bRrWAOb5jqBA+E/zrQ/6ThnAdbgLACVOoCBzUqTJHcbCtMxTD/Ihvs0D7023gk+afLO+2OU+4rviRJCBgYyHKbdPKc+tN/wBNdtQzKHnZX1KI7afzJpilWYbWtRA8tzUAesjP83pJW3lnj/bA0MjhWVWEQ0HI7jB9anH2mBzr22tmIdiynncaQJ25ZBj6ZqZOFtg4SypzvAPsTzwPKevOtSdKfEpiGiFPtu4whAzekkftQHxrm/kH92/sJk17FtbhI8IvJBGkIRq3xnf1GPesLWpghItE4hnbysImdo6xB5ZxSQqqV8tKR4o+yzubhYb+VdP/AMj1xVNmyqiEnPNsHY4IImQehzyq7ieFNt2UhZBBwAQZG4aIjbeDkd6RYvWjNu49xmEhAIMTntjY70krrqqsxF0BgVNwKwgwCVI5yJBEDHPbrXCcmQ5YjFzVkMDMkjJBHocmqQboyAgQ7kqGM8ypZY5T2rvEoylRdV7iOvldGEjeMrjHQ1AmJNm7cBtG1ouDYrqLY6rke+KmspcUavEZv7bZ0kjnuOn5GqVsXJDWyy6M6gGaRj4h1BnIrgtHBwp1EhrZ0sf/ACj+ZqmtSFXnVirIhP8A9yCQfWAfpSxwttnJZyrb8yD69Par7SEPoLG08bXLYZWB6j9YNT8SqPqDIy3VMHS0qfQ775GaSEzNaBKqr698HlzEEttP/FLscaogNbGoSDM57HNDd8MWwVJIByrDbv8AWj4h7bAOtsAgebEjGJ7b/QVQls5EeEFbUhZQfwz1/Mb0x7bLkHB5/pW4jQ6g2z3M8jz9ufvQ2kMEFp56f2oandiOIDIwYcx6067xBeCywRiQMkd/81xy1vTAOljGcj1E+n5Vc95XTzGHXY9Z/CaB1Yt1PLfgixkTB7mtR6P5mtQ3qq4n27m8CrL983mVoEHSYGRAkiMkf8L45OHcjVxBsXUOkkrHtPMbEVffvPaVblsOYMlWIZozzkz861qyL5NwcOyXDsWIIPyMgZzMYrxzuZi5N4DKNVoLNsCLzFWVh3kSPXasl1p03HsAvBhLaqrTiS8EGD+ex2qocHda4DpS1cGCAdaso5eYievOK5xPBtbQ6rRa2TlCEWA28Rz1QQTNJXINON/wT2rd9i1swUSSpSCQP1AyIzPQ7Uq1d0ghBxClGktpLpBwVAkxInH0FUvwKuNQLpog+HriR6jB25f8hce8rard3yHcDzaT0Ajf1rSOfmI8ZRqBW8SRIYYX378oJmluqHNy3cdTA8VW0spO2pUIHz+c1Xda8Aw8WEbzqrroaerAnYczSeI+0NLi9dsozHyXMhsgYI0nAI5Ht1rS5EF8Pwbrq+8uaJweYPTr2jODma1vi7ijw3trpOzKdJBBwSYn+RT+M4PTHEi3pBgRBbSO6czGNxS04viEc+BodSZCnBEjkplgDH/NWZRjS0+/4J24g2wpLBgpwLkfCeQB80eoEZrhuWnJK2BbJxrVxJ9QcwfWm8SS2ubVrWvmjVMHcrpOQCeoFa7xh0hwpsQIYBNakYE6PTpWjKW05J7auiBk4h9OdmMAjcMNOPeu8VaBIFxw2qCCASA3KI+EmNwDmjLJOpR4ivv4J0ziPhb/AOP6Vy0lxVJslCFIUo6hpByJEYnAnaelWSRcT4LrDKYDAghWUh5zles5BxBoHuMMKT4qNOm9LKy8tMg7TkGTVDWCxYouhz5iFU45nbEA9KVd4h3ULeuIDBUM3KR1HmB+YwapKWT8VYuqwIt6ZOrAKRMZ80SBMT6V3ieAa/Ia4fETBlwGwOjCCOWM4oy1zQVvP4iLkBfMI2JE74PLrXLdzhn+G27NyudCNgR095pc3MX4bk9m4gD2wzeMADbLZnY5x0kUbXFI8R9IE6X8OMd9MyMjsPTaquES62u2VtafiBJXVnI0k8veKm4fjbKN57TM2zEk7DEyBO3UmqFcCwrjVbN6bZmFYQDn3+cCjXh1tgrb4jUhEm03XtII9DM1ziuHRzGswCSnvHlJ3yBieYiaLguEQgeG1mYIYMSpB6+Y7+8dhSw1Nr+CXh/tS5ZfBY5wBP5U12tu/lRtNzUCoGllY59+38Nce2FmNKNPOYBHIk4jvynNa9ddkHiEDTlSkEiO435Yqllbd9CY2gwUM7ErK5gQOUE4I/neqTbv23GlfjEFD5g45wRMg/T611nMkrou22A1F1yCd+pBnmDXLP2Y7KEV+6+YSD0wd+WaF1LcRdKr5hbaJhlYQZ5/CBMY369qXeZYDJ5IE5BkQc/SqBdUt53ljAJODI2nA296AXTCypBWQwWCXU9jORG+9CzcD/UaodL417P5I98Y9ZpbMJ1GDnI2+WOtU2lLHw9SwSWtkjS2OU8jyjrUbcNO5+X60NKJNbGpdCHYY57Uq1YI3Mn5UY4ZVyoIIyCCd/nTrl3xFmIbYnr39apqYxgWnCuwlXEHbI/euUpFcCIHsa1CxVxR+pcZx+q0t62gcpugHIxMD9K87iEt3xJVlJGLZulGOekzvgYPIUux9jm02q1eur/7SI9wCfX/ABPqHxihJYFgJ1lAAPXzT714Php+VnR6ql8SueZcsBkVVtXbRQgaSRvnzSYJ3yZzimcLw1tVD2rlxpBDgtIJ/uDHE9qdb4ziVP3iLfQ41CFYfM7ehNHaspbYtbtw5ySR5D12xPoBWpcR37mGlM/j2sShuGuedWcP8JGdXsNgR3GKZauXgShDFCMs5OphyIgf8US3bBJazcTxsHYjYzkiuFLyCUcQG1KGEgAzInPWR8qvdzHP0JOD+1rY8qo164Ny2wA5tyxtPanwpwt8kGJQSFWdjMSfQ09eJGo27iE68hwAQx6iB9KlucHpU2msFUkMrhvNy5E56b1bSZhxb0j0JeH4ZrTeTiSwOCFgqf7eq+sNTyjMivZdgSSpKoWyMgY+H3q/hgDaBtv4ZWQRp1BhykdfTrXnNbvK3jcMysrZdVYCD1gxHccuvSzLJGOHI5fulWHjNLCJ1SpIzuBvgxv867cug3AVcW0aAI+GYO66SMiRIii4kNqUX7Iuo4kMR5lPOCeX7UvirDC3pukLbPwP4UECdpEhgMEbVVBHKE3SUJS41oBWgN5pUgnDeYmCNtt8Ui7wyEllvJJQwwcwdP8A+Q6GOVVXHVgQxS84gMigh2AiG05kxHU4FLvXLBI8twow8oW2SwnBBzGM7CtJsjQPEWm1arqOYILG0Cdx8UgkQRvIInpQQhOnWpEkQRkQJGoYGRGRB70y1rtuwtNo0gZbfSY3E/MTj2omthzpLIGJlQY3OwGPlJ51o5tp2J14dijNpQaT8QfMbQUJ3zEgUufRgZUkGGU7gkDDCd9Q6HenPwjKXbSwkebygBXHONoPt+lZeJdgsott1/FbZfOsbELIYVSOV0JFtsG1eFKEadSxA33A2IJ2pli9adD5mF1TtMg5gj+rbqTtV/DcAvx+IudwpOR0P75qVeEBuEIRqzpYgAmDsSa1KZhuNsktviSy6XtKpGA4IBPqMyI5x71uP4O0oW42lwTkjBBHI9jjP0qriuDGki6rmD+AjE+k9ajtcOAGClmG8E5iquRdcef2OvxDW3D2JKxkEAx6mIiu8SrfGbRXUQdvL3H860b8PqtlsLpHP4o2n+AVHcsOAJuKyHOpM9tjEH1paS0uUUcW1sjUilW2IDEjr3IzjpmoblprbhrYcAwdLYIqu7Ytqo0vIYb7EHvvRB7ZXSNZMc2mOc7etEaVUc++Qm44Z9TmCxyYyMb5waC/4lq55GQERs0A7ZHzB9+1ddUMB406hO0ifxbSK6yBTo1AROkFsGP6TnfpihaWTcW8y2kBw2rAP9pkfURH6UziG1ee2unYwRgHmPSjtO2U8SUPmCGJGd1JgEj2kUPDXFFwq58jr8v3iKHS+wdtLzgMECnnCrpb9JqZRJ07GRBOB78xXBwjI8Lc1DpvPptIMjlNcv2F1AXJU5HPrsYEihbTYG/ww1GdQPMYP1Bg+tajLKMTt/OZmuVTWpn6ev2fbKm4xyMjO2O2x5SP0FRf/T9VwXJfHLVhoMjEHAMnf5ig4dHS49lz93c1Mje/wn5iqPtG/dsqHt+YJ8agDK9QAAMb4G0182GnCeT1SnTLWMiBfvhj4N23cQGGS5Moeg8s+x/4dZu3W1KNIWZUghs9QNtPWc07hvtO1dthkAk8v2p3CeHcJDBfEX6GOU9jvRuJmkQnEVZ7g5wRkso0hh0HOOnL0pVu7pZg4YKQJPKc/WovtC69m7r0NDACQOY7elNJa+AbhHh8laQZ7zHy51rTvszlr+ndMLiODX/bHkbGDuT2HMyc7+tT2GZNOvVBGhwCX9GzsR2p3BnhlY2tRVj+CSB7T+ldsfawS54b243hiPiHv9aqnESZapnU3H7nlcLwRtszW38QCfJI9wSM49iO9ULwaP5ksrauENzG/WZ716vHIHPlSCBM4j1A5dK8l7jkr4vD2XAO6XIYEdQYHoDWlW6rkfhqlxt31C4b/UMmhx6RLdROO/64qfhXvqAl5daKZBQnUnKcgDTGCDVC8UFuPad7iK8FDqOD2/xTLj6WtszlfMPNtqGxmMHv3itdDFuPIhd1848ogQ4NsnYgqwIww9xzrtv7T8zpbAvBh5lgIIjPOqeKvW7Thb0hTIDjYdJjBkEj096G7bWWt6iTgr5QVIOJBOxgj3FVNboy01hx3+SYpbeGRVUkadBYAqdisyDnkRU/F3WADJDEEhgSS3lPPVJn3zivRS3qbRcKhnBIJEEmBIaVG5zMAg0Gq4pVgpAllcEg6gcGeQIPXOa0mYdJM/GW7pW6HKOV0uqj4o3BEQcUrWVLIAdLKRkc8wTvBBzVF7UBJXU8L2LRgE4z5YnP5zXOH+2VceG1hSwxEaSP1xWlZWRiq7uzy7Nm6rQQBtz/AGzRcTwrlonQ2Y1zkjMetXMpXZEggTbYlARt5QMH+YpV1SsgWkK+VlmZ5Yn4Y7mt6mY0KdUEvA8RcEoRvgzkHPfG8V2+CMMullkHkfaNiKfxqE+U+IhgFQwLgcwpOIHQ539a541xiuuGaNM/CYnykEgyekz051Z3I6UjzrdwhJIYwRy37jrTrq2ifJ5FbIU4g5ldvlVEvJgtDIQ66YgjM5Agqc7bUAu503GJcKCoZI1AmIMRt19Ksl0xME627Okhzpg/D4f/APQ/KuJZA/7ah1HmIJ0mBGTGcTRmwEMwZG4JgjfbmNunzoWs/ihXgCLgJI54YDJBX5EeoqG0Yo2lmDFrbNpa2DMHP4THTHp7UvSJjzAGIMHmDuBOeh7UQVAQyKXDZOjff4SCOuNj9Yo30glghKLCkYDgHbAjKsdzvzoagRZLFUDhmVGK+UglZE4HpmP80t0RtIuQsggOR5ZG08wD7026gG0sQFgkaSw9cQwgiDvMSYoSglgNjkKRI+IGCeUzuDVLNxNy0S4VdJ80YYYPudo2rXASGBYh50sDiCDg9DPqKPiUiQ6khZjOVyeQzjODyoeIRXHlbmMsNMH1k4PU0NIaRxS4KK0c/CBnpnSZx3rtTnjCuCzSOkxWpBdVXA/QP+p0GhTAkOI9969lUAtrAAxXa1fKqfwU+bPo0L+5V5I+I+zBHGXlHwg3Mct+lH9sOV40aSR5V2xXK1e1fP0PDX+m/M+uvsfDQzmRn5Vy4o6Vq1eJe57qvYi4y0raZUHnkTzWvI/6oEG1GPi29RWrV6fA+ddTw/8Aq/Tq6FZylgnfWBPY7j3qzgVB4ZWIBbVvz361ytWK/wAnXw/9fY877RvMOMtqGIU7qDAO+42pdm2HF4OAwDEgMJjA61q1dFjojFXzdWXcDZU2CCoPlXcVPaQSywNOhscvgPL2HyrVqi+oj+nvc8DjnPgoZMi4QOwzgdu1VXbhFxgCQDakwYkicnvjeu1q9B53h97npOxZberMqZnPMfufnTL+dQ5BRHbzR+VatXJ9/c0sdF6Hl/7b9pjtvV19jqTO/D3J7wvPrWrVuv39DHg+3qeK3Euo4ch2BNsTBInzHeqftJyxbUSfLGTP4a1atx31My5RrXmjV5vu1Oc58M5zzqb7McsbQYkjyCDnGphHpFatVeC056l32cgNjiJAOmNONsDbp7V4Ny+wKnU0lcmTmtWqU5fexr6V5flnrcXbBa7IHwztz0TPzzUVsSrE5OkZ57rWrVqnH2OW33Asnznsyx8xTeOQZECJuiOWHAHyGK1ajydF8pJw+YnOB+1KdzoJkyDg9PvOVatWirJvtZyLrQTy59QK1atRYO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9400" name="Picture 8" descr="http://t1.gstatic.com/images?q=tbn:ANd9GcRadMqsPWzLsZqZ5WUpDteftk7C-EkpDSKbeSb_qCI_FpcF0nxygQ"/>
          <p:cNvPicPr>
            <a:picLocks noChangeAspect="1" noChangeArrowheads="1"/>
          </p:cNvPicPr>
          <p:nvPr/>
        </p:nvPicPr>
        <p:blipFill>
          <a:blip r:embed="rId3"/>
          <a:srcRect/>
          <a:stretch>
            <a:fillRect/>
          </a:stretch>
        </p:blipFill>
        <p:spPr bwMode="auto">
          <a:xfrm>
            <a:off x="5143472" y="1714488"/>
            <a:ext cx="4000528" cy="299881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1472" y="214290"/>
            <a:ext cx="7456516" cy="1571636"/>
          </a:xfrm>
        </p:spPr>
        <p:txBody>
          <a:bodyPr>
            <a:noAutofit/>
          </a:bodyPr>
          <a:lstStyle/>
          <a:p>
            <a:pPr algn="l"/>
            <a:r>
              <a:rPr lang="tr-TR" sz="3200" b="1" dirty="0" smtClean="0">
                <a:solidFill>
                  <a:srgbClr val="FF0000"/>
                </a:solidFill>
                <a:latin typeface="Calibri" pitchFamily="34" charset="0"/>
              </a:rPr>
              <a:t>Düşüncelerimiz suya şekil veriyor.</a:t>
            </a:r>
            <a:br>
              <a:rPr lang="tr-TR" sz="3200" b="1" dirty="0" smtClean="0">
                <a:solidFill>
                  <a:srgbClr val="FF0000"/>
                </a:solidFill>
                <a:latin typeface="Calibri" pitchFamily="34" charset="0"/>
              </a:rPr>
            </a:br>
            <a:endParaRPr lang="tr-TR" sz="3200" b="1" dirty="0">
              <a:solidFill>
                <a:srgbClr val="FF0000"/>
              </a:solidFill>
              <a:latin typeface="Calibri" pitchFamily="34" charset="0"/>
            </a:endParaRPr>
          </a:p>
        </p:txBody>
      </p:sp>
      <p:sp>
        <p:nvSpPr>
          <p:cNvPr id="20483" name="Rectangle 3"/>
          <p:cNvSpPr>
            <a:spLocks noGrp="1" noChangeArrowheads="1"/>
          </p:cNvSpPr>
          <p:nvPr>
            <p:ph idx="1"/>
          </p:nvPr>
        </p:nvSpPr>
        <p:spPr>
          <a:xfrm>
            <a:off x="428596" y="1142984"/>
            <a:ext cx="8465274" cy="7194045"/>
          </a:xfrm>
        </p:spPr>
        <p:txBody>
          <a:bodyPr>
            <a:normAutofit/>
          </a:bodyPr>
          <a:lstStyle/>
          <a:p>
            <a:pPr marL="179388" indent="-179388">
              <a:buClr>
                <a:srgbClr val="FF3300"/>
              </a:buClr>
              <a:buFont typeface="Wingdings" pitchFamily="2" charset="2"/>
              <a:buChar char="§"/>
            </a:pPr>
            <a:r>
              <a:rPr lang="tr-TR" sz="2800" dirty="0" smtClean="0">
                <a:latin typeface="Century Gothic" pitchFamily="34" charset="0"/>
              </a:rPr>
              <a:t>Kötü laflar, suyumuzla birlikte gönlümüzü yakıyor, kalplerimizi kırıyor. </a:t>
            </a:r>
          </a:p>
          <a:p>
            <a:pPr marL="179388" indent="-179388">
              <a:buClr>
                <a:srgbClr val="FF3300"/>
              </a:buClr>
              <a:buFont typeface="Wingdings" pitchFamily="2" charset="2"/>
              <a:buChar char="§"/>
            </a:pPr>
            <a:r>
              <a:rPr lang="tr-TR" sz="2800" dirty="0" smtClean="0">
                <a:latin typeface="Century Gothic" pitchFamily="34" charset="0"/>
              </a:rPr>
              <a:t>Kötü sözler önce vücut suyumuzun kalitesini bozuyor, sonrada düşüncelerimizi. </a:t>
            </a:r>
          </a:p>
          <a:p>
            <a:pPr marL="179388" indent="-179388">
              <a:buClr>
                <a:srgbClr val="FF3300"/>
              </a:buClr>
              <a:buFont typeface="Wingdings" pitchFamily="2" charset="2"/>
              <a:buChar char="§"/>
            </a:pPr>
            <a:endParaRPr lang="tr-TR" sz="2800" dirty="0" smtClean="0">
              <a:latin typeface="Century Gothic" pitchFamily="34" charset="0"/>
            </a:endParaRPr>
          </a:p>
        </p:txBody>
      </p:sp>
      <p:pic>
        <p:nvPicPr>
          <p:cNvPr id="6" name="Picture 43" descr="5.SuIcenCocuk12"/>
          <p:cNvPicPr>
            <a:picLocks noChangeAspect="1" noChangeArrowheads="1"/>
          </p:cNvPicPr>
          <p:nvPr/>
        </p:nvPicPr>
        <p:blipFill>
          <a:blip r:embed="rId3" cstate="email"/>
          <a:srcRect/>
          <a:stretch>
            <a:fillRect/>
          </a:stretch>
        </p:blipFill>
        <p:spPr bwMode="auto">
          <a:xfrm>
            <a:off x="7084548" y="3786190"/>
            <a:ext cx="2059452" cy="3071810"/>
          </a:xfrm>
          <a:prstGeom prst="rect">
            <a:avLst/>
          </a:prstGeom>
          <a:noFill/>
        </p:spPr>
      </p:pic>
      <p:pic>
        <p:nvPicPr>
          <p:cNvPr id="5" name="Picture 42" descr="3.SuIcenAfrikaliCocuk13"/>
          <p:cNvPicPr>
            <a:picLocks noChangeAspect="1" noChangeArrowheads="1"/>
          </p:cNvPicPr>
          <p:nvPr/>
        </p:nvPicPr>
        <p:blipFill>
          <a:blip r:embed="rId4" cstate="email"/>
          <a:srcRect/>
          <a:stretch>
            <a:fillRect/>
          </a:stretch>
        </p:blipFill>
        <p:spPr bwMode="auto">
          <a:xfrm>
            <a:off x="0" y="3786424"/>
            <a:ext cx="2071702" cy="3071576"/>
          </a:xfrm>
          <a:prstGeom prst="rect">
            <a:avLst/>
          </a:prstGeom>
          <a:noFill/>
        </p:spPr>
      </p:pic>
      <p:pic>
        <p:nvPicPr>
          <p:cNvPr id="7" name="Picture 32" descr="cid:image001.jpg@01CD4493.5C0A69C0"/>
          <p:cNvPicPr>
            <a:picLocks noChangeAspect="1" noChangeArrowheads="1"/>
          </p:cNvPicPr>
          <p:nvPr/>
        </p:nvPicPr>
        <p:blipFill>
          <a:blip r:embed="rId5" r:link="rId6" cstate="email"/>
          <a:srcRect/>
          <a:stretch>
            <a:fillRect/>
          </a:stretch>
        </p:blipFill>
        <p:spPr bwMode="auto">
          <a:xfrm>
            <a:off x="2071670" y="3786190"/>
            <a:ext cx="2509068" cy="3071810"/>
          </a:xfrm>
          <a:prstGeom prst="rect">
            <a:avLst/>
          </a:prstGeom>
          <a:noFill/>
        </p:spPr>
      </p:pic>
      <p:pic>
        <p:nvPicPr>
          <p:cNvPr id="8" name="Picture 52" descr="12.SuIcenKedi10"/>
          <p:cNvPicPr>
            <a:picLocks noChangeAspect="1" noChangeArrowheads="1"/>
          </p:cNvPicPr>
          <p:nvPr/>
        </p:nvPicPr>
        <p:blipFill>
          <a:blip r:embed="rId7" cstate="email"/>
          <a:srcRect/>
          <a:stretch>
            <a:fillRect/>
          </a:stretch>
        </p:blipFill>
        <p:spPr bwMode="auto">
          <a:xfrm>
            <a:off x="4500562" y="3786190"/>
            <a:ext cx="2603819" cy="30718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hidden="1"/>
          <p:cNvSpPr>
            <a:spLocks noGrp="1" noChangeArrowheads="1"/>
          </p:cNvSpPr>
          <p:nvPr>
            <p:ph type="title"/>
          </p:nvPr>
        </p:nvSpPr>
        <p:spPr/>
        <p:txBody>
          <a:bodyPr/>
          <a:lstStyle/>
          <a:p>
            <a:pPr eaLnBrk="1" hangingPunct="1"/>
            <a:endParaRPr lang="en-US"/>
          </a:p>
        </p:txBody>
      </p:sp>
      <p:sp>
        <p:nvSpPr>
          <p:cNvPr id="10244" name="Rectangle 4"/>
          <p:cNvSpPr>
            <a:spLocks noChangeArrowheads="1"/>
          </p:cNvSpPr>
          <p:nvPr/>
        </p:nvSpPr>
        <p:spPr bwMode="auto">
          <a:xfrm>
            <a:off x="395536" y="2071678"/>
            <a:ext cx="4819406" cy="4724598"/>
          </a:xfrm>
          <a:prstGeom prst="rect">
            <a:avLst/>
          </a:prstGeom>
          <a:noFill/>
          <a:ln w="9525">
            <a:noFill/>
            <a:miter lim="800000"/>
            <a:headEnd/>
            <a:tailEnd/>
          </a:ln>
        </p:spPr>
        <p:txBody>
          <a:bodyPr/>
          <a:lstStyle/>
          <a:p>
            <a:pPr marL="179388" indent="-179388">
              <a:spcBef>
                <a:spcPct val="20000"/>
              </a:spcBef>
              <a:buClr>
                <a:srgbClr val="FF3300"/>
              </a:buClr>
              <a:buFont typeface="Wingdings" pitchFamily="2" charset="2"/>
              <a:buChar char="§"/>
            </a:pPr>
            <a:r>
              <a:rPr lang="tr-TR" sz="2800" b="1" dirty="0" smtClean="0">
                <a:latin typeface="Century Gothic" pitchFamily="34" charset="0"/>
              </a:rPr>
              <a:t>Suyla olan ilişkimizin seviyesi kendimizle, çevremizle olan iletişimimizin seviyesini belirler, buda yaşam kalitemizi belirler.</a:t>
            </a:r>
          </a:p>
          <a:p>
            <a:pPr marL="179388" indent="-179388">
              <a:spcBef>
                <a:spcPct val="20000"/>
              </a:spcBef>
              <a:buClr>
                <a:srgbClr val="FF3300"/>
              </a:buClr>
              <a:buFont typeface="Wingdings" pitchFamily="2" charset="2"/>
              <a:buChar char="§"/>
            </a:pPr>
            <a:r>
              <a:rPr lang="tr-TR" sz="2800" b="1" dirty="0" smtClean="0">
                <a:latin typeface="Century Gothic" pitchFamily="34" charset="0"/>
              </a:rPr>
              <a:t>Başarılı insanlarının çoğunun iletişim seviyeleri, insani ilişkilerinin kalitesi yüksektir</a:t>
            </a:r>
            <a:r>
              <a:rPr lang="tr-TR" sz="3200" b="1" dirty="0" smtClean="0">
                <a:latin typeface="Century Gothic" pitchFamily="34" charset="0"/>
              </a:rPr>
              <a:t>.</a:t>
            </a:r>
          </a:p>
        </p:txBody>
      </p:sp>
      <p:sp>
        <p:nvSpPr>
          <p:cNvPr id="6" name="5 Dikdörtgen"/>
          <p:cNvSpPr/>
          <p:nvPr/>
        </p:nvSpPr>
        <p:spPr>
          <a:xfrm>
            <a:off x="428596" y="357166"/>
            <a:ext cx="4500594" cy="1569660"/>
          </a:xfrm>
          <a:prstGeom prst="rect">
            <a:avLst/>
          </a:prstGeom>
        </p:spPr>
        <p:txBody>
          <a:bodyPr wrap="square">
            <a:spAutoFit/>
          </a:bodyPr>
          <a:lstStyle/>
          <a:p>
            <a:r>
              <a:rPr kumimoji="0" lang="tr-TR" sz="3200" b="1" i="1" dirty="0" smtClean="0">
                <a:solidFill>
                  <a:srgbClr val="FF0000"/>
                </a:solidFill>
                <a:latin typeface="Calibri" pitchFamily="34" charset="0"/>
              </a:rPr>
              <a:t>Suyu sevmek, insani ilişkilerde, başarıda önemli bir role </a:t>
            </a:r>
            <a:r>
              <a:rPr lang="tr-TR" sz="3200" b="1" i="1" dirty="0" smtClean="0">
                <a:solidFill>
                  <a:srgbClr val="FF0000"/>
                </a:solidFill>
                <a:latin typeface="Calibri" pitchFamily="34" charset="0"/>
              </a:rPr>
              <a:t>sahip.</a:t>
            </a:r>
            <a:endParaRPr lang="tr-TR" sz="3200" b="1" i="1" dirty="0">
              <a:latin typeface="Calibri" pitchFamily="34" charset="0"/>
            </a:endParaRPr>
          </a:p>
        </p:txBody>
      </p:sp>
      <p:pic>
        <p:nvPicPr>
          <p:cNvPr id="55298" name="Picture 2" descr="http://3.bp.blogspot.com/_WAygU9O9Q0A/S_z3T_6FFVI/AAAAAAAAAAc/aO7AQJT8re4/s1600/1263941lgnq5.jpg"/>
          <p:cNvPicPr>
            <a:picLocks noChangeAspect="1" noChangeArrowheads="1"/>
          </p:cNvPicPr>
          <p:nvPr/>
        </p:nvPicPr>
        <p:blipFill>
          <a:blip r:embed="rId3"/>
          <a:srcRect/>
          <a:stretch>
            <a:fillRect/>
          </a:stretch>
        </p:blipFill>
        <p:spPr bwMode="auto">
          <a:xfrm>
            <a:off x="5214942" y="0"/>
            <a:ext cx="3929058"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571471" y="142852"/>
            <a:ext cx="8126441" cy="928694"/>
          </a:xfrm>
        </p:spPr>
        <p:txBody>
          <a:bodyPr>
            <a:normAutofit fontScale="90000"/>
          </a:bodyPr>
          <a:lstStyle/>
          <a:p>
            <a:pPr algn="l"/>
            <a:r>
              <a:rPr lang="tr-TR" sz="3200" b="1" i="1" dirty="0" smtClean="0">
                <a:solidFill>
                  <a:srgbClr val="FF0000"/>
                </a:solidFill>
              </a:rPr>
              <a:t>Su, tüm canlıların özüdür…Ana hammaddesidir.</a:t>
            </a:r>
            <a:br>
              <a:rPr lang="tr-TR" sz="3200" b="1" i="1" dirty="0" smtClean="0">
                <a:solidFill>
                  <a:srgbClr val="FF0000"/>
                </a:solidFill>
              </a:rPr>
            </a:br>
            <a:r>
              <a:rPr lang="tr-TR" sz="3200" b="1" i="1" dirty="0" smtClean="0">
                <a:solidFill>
                  <a:schemeClr val="tx1">
                    <a:lumMod val="85000"/>
                    <a:lumOff val="15000"/>
                  </a:schemeClr>
                </a:solidFill>
              </a:rPr>
              <a:t>Canlı olan her şey sudan yaratılmıştır.</a:t>
            </a:r>
            <a:endParaRPr lang="en-US" sz="3200" b="1" i="1" dirty="0">
              <a:solidFill>
                <a:schemeClr val="tx1">
                  <a:lumMod val="85000"/>
                  <a:lumOff val="15000"/>
                </a:schemeClr>
              </a:solidFill>
            </a:endParaRPr>
          </a:p>
        </p:txBody>
      </p:sp>
      <p:pic>
        <p:nvPicPr>
          <p:cNvPr id="2" name="Picture 1" descr="water-droplet-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282" y="1857364"/>
            <a:ext cx="1085189" cy="1525887"/>
          </a:xfrm>
          <a:prstGeom prst="rect">
            <a:avLst/>
          </a:prstGeom>
        </p:spPr>
      </p:pic>
      <p:sp>
        <p:nvSpPr>
          <p:cNvPr id="3" name="TextBox 2"/>
          <p:cNvSpPr txBox="1"/>
          <p:nvPr/>
        </p:nvSpPr>
        <p:spPr>
          <a:xfrm>
            <a:off x="142844" y="4286256"/>
            <a:ext cx="1571636" cy="1431161"/>
          </a:xfrm>
          <a:prstGeom prst="rect">
            <a:avLst/>
          </a:prstGeom>
          <a:noFill/>
        </p:spPr>
        <p:txBody>
          <a:bodyPr wrap="square" rtlCol="0">
            <a:spAutoFit/>
          </a:bodyPr>
          <a:lstStyle/>
          <a:p>
            <a:r>
              <a:rPr lang="tr-TR" sz="2600" b="1" dirty="0" smtClean="0">
                <a:solidFill>
                  <a:schemeClr val="accent1">
                    <a:lumMod val="75000"/>
                  </a:schemeClr>
                </a:solidFill>
                <a:latin typeface="Century Gothic" pitchFamily="34" charset="0"/>
              </a:rPr>
              <a:t>Yaratılış</a:t>
            </a:r>
          </a:p>
          <a:p>
            <a:r>
              <a:rPr lang="tr-TR" sz="2800" b="1" dirty="0" smtClean="0">
                <a:solidFill>
                  <a:schemeClr val="accent1">
                    <a:lumMod val="75000"/>
                  </a:schemeClr>
                </a:solidFill>
                <a:latin typeface="Century Gothic" pitchFamily="34" charset="0"/>
              </a:rPr>
              <a:t>  </a:t>
            </a:r>
            <a:r>
              <a:rPr lang="en-US" sz="2800" b="1" dirty="0" smtClean="0">
                <a:solidFill>
                  <a:schemeClr val="accent1">
                    <a:lumMod val="75000"/>
                  </a:schemeClr>
                </a:solidFill>
                <a:latin typeface="Century Gothic" pitchFamily="34" charset="0"/>
              </a:rPr>
              <a:t>%100</a:t>
            </a:r>
            <a:endParaRPr lang="tr-TR" sz="2800" b="1" dirty="0" smtClean="0">
              <a:solidFill>
                <a:schemeClr val="accent1">
                  <a:lumMod val="75000"/>
                </a:schemeClr>
              </a:solidFill>
              <a:latin typeface="Century Gothic" pitchFamily="34" charset="0"/>
            </a:endParaRPr>
          </a:p>
          <a:p>
            <a:r>
              <a:rPr lang="tr-TR" sz="1100" b="1" dirty="0" smtClean="0">
                <a:solidFill>
                  <a:srgbClr val="FF0000"/>
                </a:solidFill>
                <a:latin typeface="Century Gothic" pitchFamily="34" charset="0"/>
              </a:rPr>
              <a:t>İnsanlar</a:t>
            </a:r>
          </a:p>
          <a:p>
            <a:r>
              <a:rPr lang="tr-TR" sz="1100" b="1" dirty="0" smtClean="0">
                <a:solidFill>
                  <a:srgbClr val="FF0000"/>
                </a:solidFill>
                <a:latin typeface="Century Gothic" pitchFamily="34" charset="0"/>
              </a:rPr>
              <a:t>Hayvanlar </a:t>
            </a:r>
          </a:p>
          <a:p>
            <a:r>
              <a:rPr lang="tr-TR" sz="1100" b="1" dirty="0" smtClean="0">
                <a:solidFill>
                  <a:srgbClr val="FF0000"/>
                </a:solidFill>
                <a:latin typeface="Century Gothic" pitchFamily="34" charset="0"/>
              </a:rPr>
              <a:t>Ağaçlar</a:t>
            </a:r>
            <a:endParaRPr lang="en-US" sz="1100" b="1" dirty="0">
              <a:solidFill>
                <a:srgbClr val="FF0000"/>
              </a:solidFill>
              <a:latin typeface="Century Gothic" pitchFamily="34" charset="0"/>
            </a:endParaRPr>
          </a:p>
        </p:txBody>
      </p:sp>
      <p:sp>
        <p:nvSpPr>
          <p:cNvPr id="6" name="5 Dikdörtgen"/>
          <p:cNvSpPr/>
          <p:nvPr/>
        </p:nvSpPr>
        <p:spPr>
          <a:xfrm>
            <a:off x="642910" y="5715016"/>
            <a:ext cx="7929618" cy="830997"/>
          </a:xfrm>
          <a:prstGeom prst="rect">
            <a:avLst/>
          </a:prstGeom>
        </p:spPr>
        <p:txBody>
          <a:bodyPr wrap="square">
            <a:spAutoFit/>
          </a:bodyPr>
          <a:lstStyle/>
          <a:p>
            <a:r>
              <a:rPr lang="tr-TR" sz="2400" b="1" i="1" dirty="0" smtClean="0">
                <a:solidFill>
                  <a:srgbClr val="008000"/>
                </a:solidFill>
                <a:latin typeface="Century Gothic" pitchFamily="34" charset="0"/>
              </a:rPr>
              <a:t>Hepimiz, tüm canlılar sudan birer parçayız,damlayız.</a:t>
            </a:r>
          </a:p>
          <a:p>
            <a:r>
              <a:rPr lang="tr-TR" sz="2400" b="1" i="1" dirty="0" smtClean="0">
                <a:solidFill>
                  <a:srgbClr val="008000"/>
                </a:solidFill>
                <a:latin typeface="Century Gothic" pitchFamily="34" charset="0"/>
              </a:rPr>
              <a:t>Suyumuzun çekilmesiyle birlikte boyut değiştiririz. </a:t>
            </a:r>
            <a:endParaRPr lang="tr-TR" sz="2400" dirty="0">
              <a:solidFill>
                <a:srgbClr val="008000"/>
              </a:solidFill>
              <a:latin typeface="Century Gothic" pitchFamily="34" charset="0"/>
            </a:endParaRPr>
          </a:p>
        </p:txBody>
      </p:sp>
      <p:sp>
        <p:nvSpPr>
          <p:cNvPr id="8" name="7 Dikdörtgen"/>
          <p:cNvSpPr/>
          <p:nvPr/>
        </p:nvSpPr>
        <p:spPr>
          <a:xfrm>
            <a:off x="7786710" y="4143380"/>
            <a:ext cx="1214446" cy="954107"/>
          </a:xfrm>
          <a:prstGeom prst="rect">
            <a:avLst/>
          </a:prstGeom>
        </p:spPr>
        <p:txBody>
          <a:bodyPr wrap="square">
            <a:spAutoFit/>
          </a:bodyPr>
          <a:lstStyle/>
          <a:p>
            <a:r>
              <a:rPr lang="tr-TR" sz="2800" b="1" dirty="0" smtClean="0">
                <a:solidFill>
                  <a:schemeClr val="accent1">
                    <a:lumMod val="75000"/>
                  </a:schemeClr>
                </a:solidFill>
                <a:latin typeface="Century Gothic" pitchFamily="34" charset="0"/>
              </a:rPr>
              <a:t>Ölüm</a:t>
            </a:r>
          </a:p>
          <a:p>
            <a:r>
              <a:rPr lang="en-US" sz="2800" b="1" dirty="0" smtClean="0">
                <a:solidFill>
                  <a:schemeClr val="accent1">
                    <a:lumMod val="75000"/>
                  </a:schemeClr>
                </a:solidFill>
                <a:latin typeface="Century Gothic" pitchFamily="34" charset="0"/>
              </a:rPr>
              <a:t>%</a:t>
            </a:r>
            <a:r>
              <a:rPr lang="tr-TR" sz="2800" b="1" dirty="0" smtClean="0">
                <a:solidFill>
                  <a:schemeClr val="accent1">
                    <a:lumMod val="75000"/>
                  </a:schemeClr>
                </a:solidFill>
                <a:latin typeface="Century Gothic" pitchFamily="34" charset="0"/>
              </a:rPr>
              <a:t> </a:t>
            </a:r>
            <a:r>
              <a:rPr lang="en-US" sz="2800" b="1" dirty="0" smtClean="0">
                <a:solidFill>
                  <a:schemeClr val="accent1">
                    <a:lumMod val="75000"/>
                  </a:schemeClr>
                </a:solidFill>
                <a:latin typeface="Century Gothic" pitchFamily="34" charset="0"/>
              </a:rPr>
              <a:t>0</a:t>
            </a:r>
            <a:endParaRPr lang="en-US" sz="2800" b="1" dirty="0">
              <a:solidFill>
                <a:schemeClr val="accent1">
                  <a:lumMod val="75000"/>
                </a:schemeClr>
              </a:solidFill>
              <a:latin typeface="Century Gothic" pitchFamily="34" charset="0"/>
            </a:endParaRPr>
          </a:p>
        </p:txBody>
      </p:sp>
      <p:pic>
        <p:nvPicPr>
          <p:cNvPr id="9" name="Picture 8" descr="mezarlık resimleri"/>
          <p:cNvPicPr>
            <a:picLocks noChangeAspect="1" noChangeArrowheads="1"/>
          </p:cNvPicPr>
          <p:nvPr/>
        </p:nvPicPr>
        <p:blipFill>
          <a:blip r:embed="rId4" cstate="email"/>
          <a:srcRect/>
          <a:stretch>
            <a:fillRect/>
          </a:stretch>
        </p:blipFill>
        <p:spPr bwMode="auto">
          <a:xfrm>
            <a:off x="7572396" y="2000240"/>
            <a:ext cx="1285884" cy="1804737"/>
          </a:xfrm>
          <a:prstGeom prst="rect">
            <a:avLst/>
          </a:prstGeom>
          <a:noFill/>
        </p:spPr>
      </p:pic>
      <p:pic>
        <p:nvPicPr>
          <p:cNvPr id="10" name="Picture 12" descr="http://t2.gstatic.com/images?q=tbn:ANd9GcSNJUvUXtYb_BgB5LQKupBP_8EhM2e8lbjLrkMktVb0vVgvrmG4jw"/>
          <p:cNvPicPr>
            <a:picLocks noChangeAspect="1" noChangeArrowheads="1"/>
          </p:cNvPicPr>
          <p:nvPr/>
        </p:nvPicPr>
        <p:blipFill>
          <a:blip r:embed="rId5"/>
          <a:srcRect/>
          <a:stretch>
            <a:fillRect/>
          </a:stretch>
        </p:blipFill>
        <p:spPr bwMode="auto">
          <a:xfrm>
            <a:off x="5929322" y="1071546"/>
            <a:ext cx="1571635" cy="2714644"/>
          </a:xfrm>
          <a:prstGeom prst="rect">
            <a:avLst/>
          </a:prstGeom>
          <a:noFill/>
        </p:spPr>
      </p:pic>
      <p:sp>
        <p:nvSpPr>
          <p:cNvPr id="11" name="10 Dikdörtgen"/>
          <p:cNvSpPr/>
          <p:nvPr/>
        </p:nvSpPr>
        <p:spPr>
          <a:xfrm>
            <a:off x="6215074" y="4143380"/>
            <a:ext cx="1285884" cy="954107"/>
          </a:xfrm>
          <a:prstGeom prst="rect">
            <a:avLst/>
          </a:prstGeom>
        </p:spPr>
        <p:txBody>
          <a:bodyPr wrap="square">
            <a:spAutoFit/>
          </a:bodyPr>
          <a:lstStyle/>
          <a:p>
            <a:r>
              <a:rPr lang="tr-TR" sz="2800" b="1" dirty="0" smtClean="0">
                <a:solidFill>
                  <a:schemeClr val="accent1">
                    <a:lumMod val="75000"/>
                  </a:schemeClr>
                </a:solidFill>
                <a:latin typeface="Century Gothic" pitchFamily="34" charset="0"/>
              </a:rPr>
              <a:t>Yaşlı</a:t>
            </a:r>
          </a:p>
          <a:p>
            <a:r>
              <a:rPr lang="en-US" sz="2800" b="1" dirty="0" smtClean="0">
                <a:solidFill>
                  <a:schemeClr val="accent1">
                    <a:lumMod val="75000"/>
                  </a:schemeClr>
                </a:solidFill>
                <a:latin typeface="Century Gothic" pitchFamily="34" charset="0"/>
              </a:rPr>
              <a:t>%</a:t>
            </a:r>
            <a:r>
              <a:rPr lang="tr-TR" sz="2800" b="1" dirty="0" smtClean="0">
                <a:solidFill>
                  <a:schemeClr val="accent1">
                    <a:lumMod val="75000"/>
                  </a:schemeClr>
                </a:solidFill>
                <a:latin typeface="Century Gothic" pitchFamily="34" charset="0"/>
              </a:rPr>
              <a:t> 45</a:t>
            </a:r>
            <a:endParaRPr lang="en-US" sz="2800" b="1" dirty="0">
              <a:solidFill>
                <a:schemeClr val="accent1">
                  <a:lumMod val="75000"/>
                </a:schemeClr>
              </a:solidFill>
              <a:latin typeface="Century Gothic" pitchFamily="34" charset="0"/>
            </a:endParaRPr>
          </a:p>
        </p:txBody>
      </p:sp>
      <p:pic>
        <p:nvPicPr>
          <p:cNvPr id="12" name="Picture 14" descr="http://bilimveyaratilis.files.wordpress.com/2011/11/annek3.jpg"/>
          <p:cNvPicPr>
            <a:picLocks noChangeAspect="1" noChangeArrowheads="1"/>
          </p:cNvPicPr>
          <p:nvPr/>
        </p:nvPicPr>
        <p:blipFill>
          <a:blip r:embed="rId6" cstate="email"/>
          <a:srcRect/>
          <a:stretch>
            <a:fillRect/>
          </a:stretch>
        </p:blipFill>
        <p:spPr bwMode="auto">
          <a:xfrm>
            <a:off x="1428728" y="2000240"/>
            <a:ext cx="1285883" cy="1831509"/>
          </a:xfrm>
          <a:prstGeom prst="rect">
            <a:avLst/>
          </a:prstGeom>
          <a:noFill/>
        </p:spPr>
      </p:pic>
      <p:sp>
        <p:nvSpPr>
          <p:cNvPr id="13" name="12 Dikdörtgen"/>
          <p:cNvSpPr/>
          <p:nvPr/>
        </p:nvSpPr>
        <p:spPr>
          <a:xfrm>
            <a:off x="4500562" y="4214818"/>
            <a:ext cx="1643074" cy="954107"/>
          </a:xfrm>
          <a:prstGeom prst="rect">
            <a:avLst/>
          </a:prstGeom>
        </p:spPr>
        <p:txBody>
          <a:bodyPr wrap="square">
            <a:spAutoFit/>
          </a:bodyPr>
          <a:lstStyle/>
          <a:p>
            <a:r>
              <a:rPr lang="tr-TR" sz="2600" b="1" dirty="0" smtClean="0">
                <a:solidFill>
                  <a:schemeClr val="accent1">
                    <a:lumMod val="75000"/>
                  </a:schemeClr>
                </a:solidFill>
                <a:latin typeface="Century Gothic" pitchFamily="34" charset="0"/>
              </a:rPr>
              <a:t>Yetişkin</a:t>
            </a:r>
          </a:p>
          <a:p>
            <a:r>
              <a:rPr lang="tr-TR" sz="2800" b="1" dirty="0" smtClean="0">
                <a:solidFill>
                  <a:schemeClr val="accent1">
                    <a:lumMod val="75000"/>
                  </a:schemeClr>
                </a:solidFill>
                <a:latin typeface="Century Gothic" pitchFamily="34" charset="0"/>
              </a:rPr>
              <a:t>  </a:t>
            </a:r>
            <a:r>
              <a:rPr lang="en-US" sz="2800" b="1" dirty="0" smtClean="0">
                <a:solidFill>
                  <a:schemeClr val="accent1">
                    <a:lumMod val="75000"/>
                  </a:schemeClr>
                </a:solidFill>
                <a:latin typeface="Century Gothic" pitchFamily="34" charset="0"/>
              </a:rPr>
              <a:t>%</a:t>
            </a:r>
            <a:r>
              <a:rPr lang="tr-TR" sz="2800" b="1" dirty="0" smtClean="0">
                <a:solidFill>
                  <a:schemeClr val="accent1">
                    <a:lumMod val="75000"/>
                  </a:schemeClr>
                </a:solidFill>
                <a:latin typeface="Century Gothic" pitchFamily="34" charset="0"/>
              </a:rPr>
              <a:t>60</a:t>
            </a:r>
            <a:endParaRPr lang="en-US" sz="2800" b="1" dirty="0">
              <a:solidFill>
                <a:schemeClr val="accent1">
                  <a:lumMod val="75000"/>
                </a:schemeClr>
              </a:solidFill>
              <a:latin typeface="Century Gothic" pitchFamily="34" charset="0"/>
            </a:endParaRPr>
          </a:p>
        </p:txBody>
      </p:sp>
      <p:pic>
        <p:nvPicPr>
          <p:cNvPr id="14" name="Picture 2" descr="http://t2.gstatic.com/images?q=tbn:ANd9GcQl-tSet1ZiEyV_Y77SYtK9ImjENehMN6GnU1pqvS6s6lXZaavH4A"/>
          <p:cNvPicPr>
            <a:picLocks noChangeAspect="1" noChangeArrowheads="1"/>
          </p:cNvPicPr>
          <p:nvPr/>
        </p:nvPicPr>
        <p:blipFill>
          <a:blip r:embed="rId7"/>
          <a:srcRect/>
          <a:stretch>
            <a:fillRect/>
          </a:stretch>
        </p:blipFill>
        <p:spPr bwMode="auto">
          <a:xfrm>
            <a:off x="2786050" y="1357298"/>
            <a:ext cx="1357321" cy="2500330"/>
          </a:xfrm>
          <a:prstGeom prst="rect">
            <a:avLst/>
          </a:prstGeom>
          <a:noFill/>
        </p:spPr>
      </p:pic>
      <p:sp>
        <p:nvSpPr>
          <p:cNvPr id="15" name="14 Dikdörtgen"/>
          <p:cNvSpPr/>
          <p:nvPr/>
        </p:nvSpPr>
        <p:spPr>
          <a:xfrm>
            <a:off x="3000364" y="4214818"/>
            <a:ext cx="1357322" cy="1384995"/>
          </a:xfrm>
          <a:prstGeom prst="rect">
            <a:avLst/>
          </a:prstGeom>
        </p:spPr>
        <p:txBody>
          <a:bodyPr wrap="square">
            <a:spAutoFit/>
          </a:bodyPr>
          <a:lstStyle/>
          <a:p>
            <a:pPr algn="ctr"/>
            <a:r>
              <a:rPr lang="tr-TR" sz="2800" b="1" dirty="0" smtClean="0">
                <a:solidFill>
                  <a:schemeClr val="accent1">
                    <a:lumMod val="75000"/>
                  </a:schemeClr>
                </a:solidFill>
                <a:latin typeface="Century Gothic" pitchFamily="34" charset="0"/>
              </a:rPr>
              <a:t>Yeni</a:t>
            </a:r>
          </a:p>
          <a:p>
            <a:pPr algn="ctr"/>
            <a:r>
              <a:rPr lang="tr-TR" sz="2800" b="1" dirty="0" smtClean="0">
                <a:solidFill>
                  <a:schemeClr val="accent1">
                    <a:lumMod val="75000"/>
                  </a:schemeClr>
                </a:solidFill>
                <a:latin typeface="Century Gothic" pitchFamily="34" charset="0"/>
              </a:rPr>
              <a:t>Doğan</a:t>
            </a:r>
          </a:p>
          <a:p>
            <a:pPr algn="ctr"/>
            <a:r>
              <a:rPr lang="tr-TR" sz="2800" b="1" dirty="0" smtClean="0">
                <a:solidFill>
                  <a:schemeClr val="accent1">
                    <a:lumMod val="75000"/>
                  </a:schemeClr>
                </a:solidFill>
                <a:latin typeface="Century Gothic" pitchFamily="34" charset="0"/>
              </a:rPr>
              <a:t>  </a:t>
            </a:r>
            <a:r>
              <a:rPr lang="en-US" sz="2800" b="1" dirty="0" smtClean="0">
                <a:solidFill>
                  <a:schemeClr val="accent1">
                    <a:lumMod val="75000"/>
                  </a:schemeClr>
                </a:solidFill>
                <a:latin typeface="Century Gothic" pitchFamily="34" charset="0"/>
              </a:rPr>
              <a:t>%</a:t>
            </a:r>
            <a:r>
              <a:rPr lang="tr-TR" sz="2800" b="1" dirty="0" smtClean="0">
                <a:solidFill>
                  <a:schemeClr val="accent1">
                    <a:lumMod val="75000"/>
                  </a:schemeClr>
                </a:solidFill>
                <a:latin typeface="Century Gothic" pitchFamily="34" charset="0"/>
              </a:rPr>
              <a:t>75</a:t>
            </a:r>
            <a:endParaRPr lang="en-US" sz="2800" b="1" dirty="0">
              <a:solidFill>
                <a:schemeClr val="accent1">
                  <a:lumMod val="75000"/>
                </a:schemeClr>
              </a:solidFill>
              <a:latin typeface="Century Gothic" pitchFamily="34" charset="0"/>
            </a:endParaRPr>
          </a:p>
        </p:txBody>
      </p:sp>
      <p:pic>
        <p:nvPicPr>
          <p:cNvPr id="16" name="Picture 2" descr="http://www.ressim.net/6/upload/ef910f45.jpg"/>
          <p:cNvPicPr>
            <a:picLocks noChangeAspect="1" noChangeArrowheads="1"/>
          </p:cNvPicPr>
          <p:nvPr/>
        </p:nvPicPr>
        <p:blipFill>
          <a:blip r:embed="rId8" cstate="email"/>
          <a:srcRect/>
          <a:stretch>
            <a:fillRect/>
          </a:stretch>
        </p:blipFill>
        <p:spPr bwMode="auto">
          <a:xfrm flipH="1">
            <a:off x="4357686" y="1785926"/>
            <a:ext cx="1500198" cy="2000264"/>
          </a:xfrm>
          <a:prstGeom prst="rect">
            <a:avLst/>
          </a:prstGeom>
          <a:noFill/>
        </p:spPr>
      </p:pic>
      <p:sp>
        <p:nvSpPr>
          <p:cNvPr id="18" name="17 Dikdörtgen"/>
          <p:cNvSpPr/>
          <p:nvPr/>
        </p:nvSpPr>
        <p:spPr>
          <a:xfrm>
            <a:off x="1643042" y="4214818"/>
            <a:ext cx="1428760" cy="954107"/>
          </a:xfrm>
          <a:prstGeom prst="rect">
            <a:avLst/>
          </a:prstGeom>
        </p:spPr>
        <p:txBody>
          <a:bodyPr wrap="square">
            <a:spAutoFit/>
          </a:bodyPr>
          <a:lstStyle/>
          <a:p>
            <a:pPr lvl="0"/>
            <a:r>
              <a:rPr lang="tr-TR" sz="2800" b="1" dirty="0" smtClean="0">
                <a:solidFill>
                  <a:srgbClr val="0F6FC6">
                    <a:lumMod val="75000"/>
                  </a:srgbClr>
                </a:solidFill>
                <a:latin typeface="Century Gothic" pitchFamily="34" charset="0"/>
              </a:rPr>
              <a:t>Cenin</a:t>
            </a:r>
          </a:p>
          <a:p>
            <a:pPr lvl="0"/>
            <a:r>
              <a:rPr lang="tr-TR" sz="2800" b="1" dirty="0" smtClean="0">
                <a:solidFill>
                  <a:srgbClr val="0F6FC6">
                    <a:lumMod val="75000"/>
                  </a:srgbClr>
                </a:solidFill>
                <a:latin typeface="Century Gothic" pitchFamily="34" charset="0"/>
              </a:rPr>
              <a:t>  </a:t>
            </a:r>
            <a:r>
              <a:rPr lang="en-US" sz="2800" b="1" dirty="0" smtClean="0">
                <a:solidFill>
                  <a:srgbClr val="0F6FC6">
                    <a:lumMod val="75000"/>
                  </a:srgbClr>
                </a:solidFill>
                <a:latin typeface="Century Gothic" pitchFamily="34" charset="0"/>
              </a:rPr>
              <a:t>%</a:t>
            </a:r>
            <a:r>
              <a:rPr lang="tr-TR" sz="2800" b="1" dirty="0" smtClean="0">
                <a:solidFill>
                  <a:srgbClr val="0F6FC6">
                    <a:lumMod val="75000"/>
                  </a:srgbClr>
                </a:solidFill>
                <a:latin typeface="Century Gothic" pitchFamily="34" charset="0"/>
              </a:rPr>
              <a:t>85</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additive="base">
                                        <p:cTn id="7" dur="2000" fill="hold"/>
                                        <p:tgtEl>
                                          <p:spTgt spid="237570"/>
                                        </p:tgtEl>
                                        <p:attrNameLst>
                                          <p:attrName>ppt_x</p:attrName>
                                        </p:attrNameLst>
                                      </p:cBhvr>
                                      <p:tavLst>
                                        <p:tav tm="0">
                                          <p:val>
                                            <p:strVal val="#ppt_x"/>
                                          </p:val>
                                        </p:tav>
                                        <p:tav tm="100000">
                                          <p:val>
                                            <p:strVal val="#ppt_x"/>
                                          </p:val>
                                        </p:tav>
                                      </p:tavLst>
                                    </p:anim>
                                    <p:anim calcmode="lin" valueType="num">
                                      <p:cBhvr additive="base">
                                        <p:cTn id="8" dur="2000" fill="hold"/>
                                        <p:tgtEl>
                                          <p:spTgt spid="237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emi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348" y="1500174"/>
            <a:ext cx="2016224" cy="1970139"/>
          </a:xfrm>
          <a:prstGeom prst="rect">
            <a:avLst/>
          </a:prstGeom>
        </p:spPr>
      </p:pic>
      <p:pic>
        <p:nvPicPr>
          <p:cNvPr id="6" name="Picture 5" descr="ka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4942" y="1500174"/>
            <a:ext cx="2514352" cy="1923696"/>
          </a:xfrm>
          <a:prstGeom prst="rect">
            <a:avLst/>
          </a:prstGeom>
        </p:spPr>
      </p:pic>
      <p:pic>
        <p:nvPicPr>
          <p:cNvPr id="7" name="Picture 6" descr="beyi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034" y="4000504"/>
            <a:ext cx="2379684" cy="2428259"/>
          </a:xfrm>
          <a:prstGeom prst="rect">
            <a:avLst/>
          </a:prstGeom>
        </p:spPr>
      </p:pic>
      <p:pic>
        <p:nvPicPr>
          <p:cNvPr id="8" name="Picture 7" descr="kan.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14942" y="4143380"/>
            <a:ext cx="1846616" cy="1723508"/>
          </a:xfrm>
          <a:prstGeom prst="rect">
            <a:avLst/>
          </a:prstGeom>
        </p:spPr>
      </p:pic>
      <p:sp>
        <p:nvSpPr>
          <p:cNvPr id="9" name="Rectangle 8"/>
          <p:cNvSpPr/>
          <p:nvPr/>
        </p:nvSpPr>
        <p:spPr>
          <a:xfrm>
            <a:off x="827584" y="357166"/>
            <a:ext cx="5405647" cy="954107"/>
          </a:xfrm>
          <a:prstGeom prst="rect">
            <a:avLst/>
          </a:prstGeom>
        </p:spPr>
        <p:txBody>
          <a:bodyPr wrap="square">
            <a:spAutoFit/>
          </a:bodyPr>
          <a:lstStyle/>
          <a:p>
            <a:r>
              <a:rPr lang="tr-TR" sz="2800" b="1" i="1" dirty="0" smtClean="0">
                <a:solidFill>
                  <a:srgbClr val="FF0000"/>
                </a:solidFill>
                <a:latin typeface="Century Gothic" pitchFamily="34" charset="0"/>
              </a:rPr>
              <a:t>Sudan bir parçayız…</a:t>
            </a:r>
          </a:p>
          <a:p>
            <a:r>
              <a:rPr lang="tr-TR" sz="2800" b="1" i="1" dirty="0" smtClean="0">
                <a:solidFill>
                  <a:schemeClr val="tx1">
                    <a:lumMod val="85000"/>
                    <a:lumOff val="15000"/>
                  </a:schemeClr>
                </a:solidFill>
                <a:latin typeface="Century Gothic" pitchFamily="34" charset="0"/>
              </a:rPr>
              <a:t>İnsan vücudundaki su oranları</a:t>
            </a:r>
            <a:endParaRPr lang="tr-TR" sz="2800" b="1" i="1" dirty="0">
              <a:solidFill>
                <a:schemeClr val="tx1">
                  <a:lumMod val="85000"/>
                  <a:lumOff val="15000"/>
                </a:schemeClr>
              </a:solidFill>
              <a:latin typeface="Century Gothic" pitchFamily="34" charset="0"/>
            </a:endParaRPr>
          </a:p>
        </p:txBody>
      </p:sp>
      <p:sp>
        <p:nvSpPr>
          <p:cNvPr id="10" name="TextBox 9"/>
          <p:cNvSpPr txBox="1"/>
          <p:nvPr/>
        </p:nvSpPr>
        <p:spPr>
          <a:xfrm>
            <a:off x="2051720" y="2996952"/>
            <a:ext cx="2031325" cy="830997"/>
          </a:xfrm>
          <a:prstGeom prst="rect">
            <a:avLst/>
          </a:prstGeom>
          <a:noFill/>
        </p:spPr>
        <p:txBody>
          <a:bodyPr wrap="none" rtlCol="0">
            <a:spAutoFit/>
          </a:bodyPr>
          <a:lstStyle/>
          <a:p>
            <a:r>
              <a:rPr lang="en-US" sz="2000" b="1" dirty="0" err="1" smtClean="0">
                <a:solidFill>
                  <a:srgbClr val="FF0000"/>
                </a:solidFill>
                <a:latin typeface="Century Gothic" pitchFamily="34" charset="0"/>
              </a:rPr>
              <a:t>Kemiklerimizin</a:t>
            </a:r>
            <a:r>
              <a:rPr lang="en-US" sz="2000" b="1" dirty="0" smtClean="0">
                <a:solidFill>
                  <a:srgbClr val="FF0000"/>
                </a:solidFill>
                <a:latin typeface="Century Gothic" pitchFamily="34" charset="0"/>
              </a:rPr>
              <a:t> </a:t>
            </a:r>
            <a:endParaRPr lang="tr-TR" sz="2000" b="1" dirty="0" smtClean="0">
              <a:solidFill>
                <a:srgbClr val="FF0000"/>
              </a:solidFill>
              <a:latin typeface="Century Gothic" pitchFamily="34" charset="0"/>
            </a:endParaRPr>
          </a:p>
          <a:p>
            <a:r>
              <a:rPr lang="en-US" sz="2800" b="1" dirty="0" smtClean="0">
                <a:solidFill>
                  <a:srgbClr val="FF0000"/>
                </a:solidFill>
                <a:latin typeface="Century Gothic" pitchFamily="34" charset="0"/>
              </a:rPr>
              <a:t>%22</a:t>
            </a:r>
            <a:endParaRPr lang="en-US" sz="2800" b="1" dirty="0">
              <a:solidFill>
                <a:srgbClr val="FF0000"/>
              </a:solidFill>
              <a:latin typeface="Century Gothic" pitchFamily="34" charset="0"/>
            </a:endParaRPr>
          </a:p>
        </p:txBody>
      </p:sp>
      <p:sp>
        <p:nvSpPr>
          <p:cNvPr id="11" name="TextBox 10"/>
          <p:cNvSpPr txBox="1"/>
          <p:nvPr/>
        </p:nvSpPr>
        <p:spPr>
          <a:xfrm>
            <a:off x="6858016" y="5143512"/>
            <a:ext cx="2143108" cy="830997"/>
          </a:xfrm>
          <a:prstGeom prst="rect">
            <a:avLst/>
          </a:prstGeom>
          <a:noFill/>
        </p:spPr>
        <p:txBody>
          <a:bodyPr wrap="square" rtlCol="0">
            <a:spAutoFit/>
          </a:bodyPr>
          <a:lstStyle/>
          <a:p>
            <a:r>
              <a:rPr lang="en-US" sz="2000" b="1" dirty="0" err="1" smtClean="0">
                <a:solidFill>
                  <a:schemeClr val="accent2"/>
                </a:solidFill>
                <a:latin typeface="Century Gothic" pitchFamily="34" charset="0"/>
              </a:rPr>
              <a:t>Kanımızın</a:t>
            </a:r>
            <a:r>
              <a:rPr lang="en-US" sz="2000" b="1" dirty="0" smtClean="0">
                <a:solidFill>
                  <a:schemeClr val="accent2"/>
                </a:solidFill>
                <a:latin typeface="Century Gothic" pitchFamily="34" charset="0"/>
              </a:rPr>
              <a:t> </a:t>
            </a:r>
            <a:endParaRPr lang="tr-TR" sz="2000" b="1" dirty="0" smtClean="0">
              <a:solidFill>
                <a:schemeClr val="accent2"/>
              </a:solidFill>
              <a:latin typeface="Century Gothic" pitchFamily="34" charset="0"/>
            </a:endParaRPr>
          </a:p>
          <a:p>
            <a:r>
              <a:rPr lang="en-US" sz="2800" b="1" dirty="0" smtClean="0">
                <a:solidFill>
                  <a:schemeClr val="accent2"/>
                </a:solidFill>
                <a:latin typeface="Century Gothic" pitchFamily="34" charset="0"/>
              </a:rPr>
              <a:t>%80</a:t>
            </a:r>
            <a:endParaRPr lang="en-US" sz="2800" b="1" dirty="0">
              <a:solidFill>
                <a:schemeClr val="accent2"/>
              </a:solidFill>
              <a:latin typeface="Century Gothic" pitchFamily="34" charset="0"/>
            </a:endParaRPr>
          </a:p>
        </p:txBody>
      </p:sp>
      <p:sp>
        <p:nvSpPr>
          <p:cNvPr id="12" name="TextBox 11"/>
          <p:cNvSpPr txBox="1"/>
          <p:nvPr/>
        </p:nvSpPr>
        <p:spPr>
          <a:xfrm>
            <a:off x="2857488" y="5214950"/>
            <a:ext cx="2143140" cy="830997"/>
          </a:xfrm>
          <a:prstGeom prst="rect">
            <a:avLst/>
          </a:prstGeom>
          <a:noFill/>
        </p:spPr>
        <p:txBody>
          <a:bodyPr wrap="square" rtlCol="0">
            <a:spAutoFit/>
          </a:bodyPr>
          <a:lstStyle/>
          <a:p>
            <a:r>
              <a:rPr lang="en-US" sz="2000" b="1" dirty="0" err="1" smtClean="0">
                <a:solidFill>
                  <a:srgbClr val="008000"/>
                </a:solidFill>
                <a:latin typeface="Century Gothic" pitchFamily="34" charset="0"/>
              </a:rPr>
              <a:t>Beynimizin</a:t>
            </a:r>
            <a:endParaRPr lang="tr-TR" sz="2000" b="1" dirty="0" smtClean="0">
              <a:solidFill>
                <a:srgbClr val="008000"/>
              </a:solidFill>
              <a:latin typeface="Century Gothic" pitchFamily="34" charset="0"/>
            </a:endParaRPr>
          </a:p>
          <a:p>
            <a:r>
              <a:rPr lang="en-US" sz="2800" b="1" dirty="0" smtClean="0">
                <a:solidFill>
                  <a:srgbClr val="008000"/>
                </a:solidFill>
                <a:latin typeface="Century Gothic" pitchFamily="34" charset="0"/>
              </a:rPr>
              <a:t>%75</a:t>
            </a:r>
            <a:endParaRPr lang="en-US" sz="2800" b="1" dirty="0">
              <a:solidFill>
                <a:srgbClr val="008000"/>
              </a:solidFill>
              <a:latin typeface="Century Gothic" pitchFamily="34" charset="0"/>
            </a:endParaRPr>
          </a:p>
        </p:txBody>
      </p:sp>
      <p:sp>
        <p:nvSpPr>
          <p:cNvPr id="13" name="TextBox 12"/>
          <p:cNvSpPr txBox="1"/>
          <p:nvPr/>
        </p:nvSpPr>
        <p:spPr>
          <a:xfrm>
            <a:off x="6715140" y="2143116"/>
            <a:ext cx="2144225" cy="830997"/>
          </a:xfrm>
          <a:prstGeom prst="rect">
            <a:avLst/>
          </a:prstGeom>
          <a:noFill/>
        </p:spPr>
        <p:txBody>
          <a:bodyPr wrap="square" rtlCol="0">
            <a:spAutoFit/>
          </a:bodyPr>
          <a:lstStyle/>
          <a:p>
            <a:r>
              <a:rPr lang="en-US" sz="2000" b="1" dirty="0" err="1" smtClean="0">
                <a:solidFill>
                  <a:srgbClr val="FF0000"/>
                </a:solidFill>
                <a:latin typeface="Century Gothic" pitchFamily="34" charset="0"/>
              </a:rPr>
              <a:t>Kaslarımızı</a:t>
            </a:r>
            <a:r>
              <a:rPr lang="tr-TR" sz="2000" b="1" dirty="0" smtClean="0">
                <a:solidFill>
                  <a:srgbClr val="FF0000"/>
                </a:solidFill>
                <a:latin typeface="Century Gothic" pitchFamily="34" charset="0"/>
              </a:rPr>
              <a:t>n</a:t>
            </a:r>
            <a:r>
              <a:rPr lang="en-US" sz="2000" b="1" dirty="0" smtClean="0">
                <a:solidFill>
                  <a:srgbClr val="FF0000"/>
                </a:solidFill>
                <a:latin typeface="Century Gothic" pitchFamily="34" charset="0"/>
              </a:rPr>
              <a:t> </a:t>
            </a:r>
            <a:r>
              <a:rPr lang="en-US" sz="2800" b="1" dirty="0" smtClean="0">
                <a:solidFill>
                  <a:srgbClr val="FF0000"/>
                </a:solidFill>
                <a:latin typeface="Century Gothic" pitchFamily="34" charset="0"/>
              </a:rPr>
              <a:t>%75</a:t>
            </a:r>
            <a:endParaRPr lang="en-US" sz="2800" b="1" dirty="0">
              <a:solidFill>
                <a:srgbClr val="FF0000"/>
              </a:solidFill>
              <a:latin typeface="Century Gothic" pitchFamily="34" charset="0"/>
            </a:endParaRPr>
          </a:p>
        </p:txBody>
      </p:sp>
    </p:spTree>
    <p:extLst>
      <p:ext uri="{BB962C8B-B14F-4D97-AF65-F5344CB8AC3E}">
        <p14:creationId xmlns:p14="http://schemas.microsoft.com/office/powerpoint/2010/main" val="354227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571472" y="714356"/>
            <a:ext cx="407196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lang="tr-TR" sz="2800" b="1" dirty="0" smtClean="0">
                <a:solidFill>
                  <a:schemeClr val="tx1">
                    <a:lumMod val="95000"/>
                    <a:lumOff val="5000"/>
                  </a:schemeClr>
                </a:solidFill>
              </a:rPr>
              <a:t>Tüm hayvanlar</a:t>
            </a:r>
            <a:br>
              <a:rPr lang="tr-TR" sz="2800" b="1" dirty="0" smtClean="0">
                <a:solidFill>
                  <a:schemeClr val="tx1">
                    <a:lumMod val="95000"/>
                    <a:lumOff val="5000"/>
                  </a:schemeClr>
                </a:solidFill>
              </a:rPr>
            </a:br>
            <a:endParaRPr kumimoji="0" lang="tr-TR" sz="2800" b="1" i="0" u="none" strike="noStrike" cap="none" normalizeH="0" baseline="0" dirty="0" smtClean="0">
              <a:ln>
                <a:noFill/>
              </a:ln>
              <a:solidFill>
                <a:schemeClr val="tx1">
                  <a:lumMod val="95000"/>
                  <a:lumOff val="5000"/>
                </a:schemeClr>
              </a:solidFill>
              <a:effectLst/>
              <a:latin typeface="Arial" pitchFamily="34" charset="0"/>
            </a:endParaRPr>
          </a:p>
        </p:txBody>
      </p:sp>
      <p:sp>
        <p:nvSpPr>
          <p:cNvPr id="7" name="6 Dikdörtgen"/>
          <p:cNvSpPr/>
          <p:nvPr/>
        </p:nvSpPr>
        <p:spPr>
          <a:xfrm>
            <a:off x="4643438" y="642918"/>
            <a:ext cx="4071965" cy="954107"/>
          </a:xfrm>
          <a:prstGeom prst="rect">
            <a:avLst/>
          </a:prstGeom>
        </p:spPr>
        <p:txBody>
          <a:bodyPr wrap="square">
            <a:spAutoFit/>
          </a:bodyPr>
          <a:lstStyle/>
          <a:p>
            <a:r>
              <a:rPr lang="tr-TR" sz="2800" b="1" dirty="0" smtClean="0">
                <a:solidFill>
                  <a:schemeClr val="tx1">
                    <a:lumMod val="95000"/>
                    <a:lumOff val="5000"/>
                  </a:schemeClr>
                </a:solidFill>
              </a:rPr>
              <a:t>Tüm Nebatat, Doğadaki canlı her şey </a:t>
            </a:r>
          </a:p>
        </p:txBody>
      </p:sp>
      <p:pic>
        <p:nvPicPr>
          <p:cNvPr id="1026" name="Picture 2" descr="E:\Resimler,Fotograflar\ManzaraFotograflari\AgacliPembeliBahce1.jpg"/>
          <p:cNvPicPr>
            <a:picLocks noChangeAspect="1" noChangeArrowheads="1"/>
          </p:cNvPicPr>
          <p:nvPr/>
        </p:nvPicPr>
        <p:blipFill>
          <a:blip r:embed="rId3"/>
          <a:srcRect/>
          <a:stretch>
            <a:fillRect/>
          </a:stretch>
        </p:blipFill>
        <p:spPr bwMode="auto">
          <a:xfrm>
            <a:off x="6390031" y="4786321"/>
            <a:ext cx="2753969" cy="2071679"/>
          </a:xfrm>
          <a:prstGeom prst="rect">
            <a:avLst/>
          </a:prstGeom>
          <a:noFill/>
        </p:spPr>
      </p:pic>
      <p:pic>
        <p:nvPicPr>
          <p:cNvPr id="1027" name="Picture 3" descr="E:\Resimler,Fotograflar\ManzaraFotograflari\AgacResmi.jpg"/>
          <p:cNvPicPr>
            <a:picLocks noChangeAspect="1" noChangeArrowheads="1"/>
          </p:cNvPicPr>
          <p:nvPr/>
        </p:nvPicPr>
        <p:blipFill>
          <a:blip r:embed="rId4"/>
          <a:srcRect/>
          <a:stretch>
            <a:fillRect/>
          </a:stretch>
        </p:blipFill>
        <p:spPr bwMode="auto">
          <a:xfrm>
            <a:off x="4857752" y="3357562"/>
            <a:ext cx="2320947" cy="1871665"/>
          </a:xfrm>
          <a:prstGeom prst="rect">
            <a:avLst/>
          </a:prstGeom>
          <a:noFill/>
        </p:spPr>
      </p:pic>
      <p:pic>
        <p:nvPicPr>
          <p:cNvPr id="1028" name="Picture 4" descr="E:\Resimler,Fotograflar\ManzaraFotograflari\Agac01.jpg"/>
          <p:cNvPicPr>
            <a:picLocks noChangeAspect="1" noChangeArrowheads="1"/>
          </p:cNvPicPr>
          <p:nvPr/>
        </p:nvPicPr>
        <p:blipFill>
          <a:blip r:embed="rId5"/>
          <a:srcRect/>
          <a:stretch>
            <a:fillRect/>
          </a:stretch>
        </p:blipFill>
        <p:spPr bwMode="auto">
          <a:xfrm>
            <a:off x="7013627" y="1785926"/>
            <a:ext cx="2130373" cy="2386018"/>
          </a:xfrm>
          <a:prstGeom prst="rect">
            <a:avLst/>
          </a:prstGeom>
          <a:noFill/>
        </p:spPr>
      </p:pic>
      <p:pic>
        <p:nvPicPr>
          <p:cNvPr id="1029" name="Picture 5" descr="E:\Resimler,Fotograflar\Kuslar\4luMuhabbetKuslari.jpg"/>
          <p:cNvPicPr>
            <a:picLocks noChangeAspect="1" noChangeArrowheads="1"/>
          </p:cNvPicPr>
          <p:nvPr/>
        </p:nvPicPr>
        <p:blipFill>
          <a:blip r:embed="rId6"/>
          <a:srcRect/>
          <a:stretch>
            <a:fillRect/>
          </a:stretch>
        </p:blipFill>
        <p:spPr bwMode="auto">
          <a:xfrm>
            <a:off x="642910" y="1357298"/>
            <a:ext cx="2953745" cy="1988525"/>
          </a:xfrm>
          <a:prstGeom prst="rect">
            <a:avLst/>
          </a:prstGeom>
          <a:noFill/>
        </p:spPr>
      </p:pic>
      <p:pic>
        <p:nvPicPr>
          <p:cNvPr id="1030" name="Picture 6" descr="E:\Resimler,Fotograflar\Kuslar\SuIcenKus01.jpg"/>
          <p:cNvPicPr>
            <a:picLocks noChangeAspect="1" noChangeArrowheads="1"/>
          </p:cNvPicPr>
          <p:nvPr/>
        </p:nvPicPr>
        <p:blipFill>
          <a:blip r:embed="rId7"/>
          <a:srcRect/>
          <a:stretch>
            <a:fillRect/>
          </a:stretch>
        </p:blipFill>
        <p:spPr bwMode="auto">
          <a:xfrm>
            <a:off x="0" y="3398337"/>
            <a:ext cx="2428860" cy="1601829"/>
          </a:xfrm>
          <a:prstGeom prst="rect">
            <a:avLst/>
          </a:prstGeom>
          <a:noFill/>
        </p:spPr>
      </p:pic>
      <p:pic>
        <p:nvPicPr>
          <p:cNvPr id="1031" name="Picture 7" descr="E:\Resimler,Fotograflar\SuIcmeResimleri\SuIcenAslan.jpg"/>
          <p:cNvPicPr>
            <a:picLocks noChangeAspect="1" noChangeArrowheads="1"/>
          </p:cNvPicPr>
          <p:nvPr/>
        </p:nvPicPr>
        <p:blipFill>
          <a:blip r:embed="rId8"/>
          <a:srcRect/>
          <a:stretch>
            <a:fillRect/>
          </a:stretch>
        </p:blipFill>
        <p:spPr bwMode="auto">
          <a:xfrm>
            <a:off x="2571736" y="3000372"/>
            <a:ext cx="1877568" cy="2000264"/>
          </a:xfrm>
          <a:prstGeom prst="rect">
            <a:avLst/>
          </a:prstGeom>
          <a:noFill/>
        </p:spPr>
      </p:pic>
      <p:pic>
        <p:nvPicPr>
          <p:cNvPr id="1032" name="Picture 8" descr="E:\Resimler,Fotograflar\SuIcmeResimleri\SuIcenAt-Yerden.jpg"/>
          <p:cNvPicPr>
            <a:picLocks noChangeAspect="1" noChangeArrowheads="1"/>
          </p:cNvPicPr>
          <p:nvPr/>
        </p:nvPicPr>
        <p:blipFill>
          <a:blip r:embed="rId9"/>
          <a:srcRect/>
          <a:stretch>
            <a:fillRect/>
          </a:stretch>
        </p:blipFill>
        <p:spPr bwMode="auto">
          <a:xfrm>
            <a:off x="142844" y="4929198"/>
            <a:ext cx="2225040" cy="1754694"/>
          </a:xfrm>
          <a:prstGeom prst="rect">
            <a:avLst/>
          </a:prstGeom>
          <a:noFill/>
        </p:spPr>
      </p:pic>
      <p:pic>
        <p:nvPicPr>
          <p:cNvPr id="1033" name="Picture 9" descr="E:\Resimler,Fotograflar\CicekResmi.jpg"/>
          <p:cNvPicPr>
            <a:picLocks noChangeAspect="1" noChangeArrowheads="1"/>
          </p:cNvPicPr>
          <p:nvPr/>
        </p:nvPicPr>
        <p:blipFill>
          <a:blip r:embed="rId10"/>
          <a:srcRect/>
          <a:stretch>
            <a:fillRect/>
          </a:stretch>
        </p:blipFill>
        <p:spPr bwMode="auto">
          <a:xfrm>
            <a:off x="4000496" y="4822017"/>
            <a:ext cx="2357454" cy="2035983"/>
          </a:xfrm>
          <a:prstGeom prst="rect">
            <a:avLst/>
          </a:prstGeom>
          <a:noFill/>
        </p:spPr>
      </p:pic>
      <p:pic>
        <p:nvPicPr>
          <p:cNvPr id="1034" name="Picture 10" descr="E:\Resimler,Fotograflar\CicekResmi03.jpg"/>
          <p:cNvPicPr>
            <a:picLocks noChangeAspect="1" noChangeArrowheads="1"/>
          </p:cNvPicPr>
          <p:nvPr/>
        </p:nvPicPr>
        <p:blipFill>
          <a:blip r:embed="rId11"/>
          <a:srcRect/>
          <a:stretch>
            <a:fillRect/>
          </a:stretch>
        </p:blipFill>
        <p:spPr bwMode="auto">
          <a:xfrm>
            <a:off x="5000628" y="1857364"/>
            <a:ext cx="2019300" cy="1447800"/>
          </a:xfrm>
          <a:prstGeom prst="rect">
            <a:avLst/>
          </a:prstGeom>
          <a:noFill/>
        </p:spPr>
      </p:pic>
      <p:sp>
        <p:nvSpPr>
          <p:cNvPr id="15" name="14 Dikdörtgen"/>
          <p:cNvSpPr/>
          <p:nvPr/>
        </p:nvSpPr>
        <p:spPr>
          <a:xfrm>
            <a:off x="571472" y="285728"/>
            <a:ext cx="3960588" cy="523220"/>
          </a:xfrm>
          <a:prstGeom prst="rect">
            <a:avLst/>
          </a:prstGeom>
        </p:spPr>
        <p:txBody>
          <a:bodyPr wrap="square">
            <a:spAutoFit/>
          </a:bodyPr>
          <a:lstStyle/>
          <a:p>
            <a:r>
              <a:rPr lang="tr-TR" sz="2800" b="1" dirty="0" smtClean="0">
                <a:solidFill>
                  <a:srgbClr val="FF0000"/>
                </a:solidFill>
              </a:rPr>
              <a:t>Hepsi birer su damlası….</a:t>
            </a:r>
            <a:endParaRPr lang="tr-TR" sz="2800" dirty="0"/>
          </a:p>
        </p:txBody>
      </p:sp>
      <p:pic>
        <p:nvPicPr>
          <p:cNvPr id="16" name="Picture 2" descr="https://fbcdn-sphotos-g-a.akamaihd.net/hphotos-ak-prn1/155082_557113077646948_314520465_n.jpg"/>
          <p:cNvPicPr>
            <a:picLocks noChangeAspect="1" noChangeArrowheads="1"/>
          </p:cNvPicPr>
          <p:nvPr/>
        </p:nvPicPr>
        <p:blipFill>
          <a:blip r:embed="rId12" cstate="email"/>
          <a:srcRect/>
          <a:stretch>
            <a:fillRect/>
          </a:stretch>
        </p:blipFill>
        <p:spPr bwMode="auto">
          <a:xfrm>
            <a:off x="2000232" y="4572009"/>
            <a:ext cx="1928826" cy="22859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1 Altbilgi Yer Tutucusu"/>
          <p:cNvSpPr txBox="1">
            <a:spLocks noGrp="1"/>
          </p:cNvSpPr>
          <p:nvPr/>
        </p:nvSpPr>
        <p:spPr bwMode="auto">
          <a:xfrm>
            <a:off x="8567738" y="6434138"/>
            <a:ext cx="423862" cy="271462"/>
          </a:xfrm>
          <a:prstGeom prst="rect">
            <a:avLst/>
          </a:prstGeom>
          <a:noFill/>
          <a:ln w="9525">
            <a:noFill/>
            <a:miter lim="800000"/>
            <a:headEnd/>
            <a:tailEnd/>
          </a:ln>
        </p:spPr>
        <p:txBody>
          <a:bodyPr lIns="0" tIns="0" rIns="0" bIns="0" anchor="ctr"/>
          <a:lstStyle/>
          <a:p>
            <a:pPr eaLnBrk="0" hangingPunct="0">
              <a:tabLst>
                <a:tab pos="8402638" algn="r"/>
              </a:tabLst>
            </a:pPr>
            <a:r>
              <a:rPr lang="en-US" sz="1400"/>
              <a:t>	</a:t>
            </a:r>
            <a:fld id="{193C82CB-D29D-4087-A96D-B72119E08A93}" type="slidenum">
              <a:rPr lang="en-US"/>
              <a:pPr eaLnBrk="0" hangingPunct="0">
                <a:tabLst>
                  <a:tab pos="8402638" algn="r"/>
                </a:tabLst>
              </a:pPr>
              <a:t>16</a:t>
            </a:fld>
            <a:endParaRPr lang="en-US"/>
          </a:p>
        </p:txBody>
      </p:sp>
      <p:pic>
        <p:nvPicPr>
          <p:cNvPr id="7" name="Picture 6" descr="maru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301" y="4097866"/>
            <a:ext cx="1496793" cy="1527654"/>
          </a:xfrm>
          <a:prstGeom prst="rect">
            <a:avLst/>
          </a:prstGeom>
        </p:spPr>
      </p:pic>
      <p:pic>
        <p:nvPicPr>
          <p:cNvPr id="8" name="Picture 7" descr="elma.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067" y="1429968"/>
            <a:ext cx="1253066" cy="1626495"/>
          </a:xfrm>
          <a:prstGeom prst="rect">
            <a:avLst/>
          </a:prstGeom>
        </p:spPr>
      </p:pic>
      <p:pic>
        <p:nvPicPr>
          <p:cNvPr id="9" name="Picture 8" descr="bali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6182" y="3929066"/>
            <a:ext cx="2184400" cy="1270000"/>
          </a:xfrm>
          <a:prstGeom prst="rect">
            <a:avLst/>
          </a:prstGeom>
        </p:spPr>
      </p:pic>
      <p:pic>
        <p:nvPicPr>
          <p:cNvPr id="10" name="Picture 9" descr="domat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2330" y="3571876"/>
            <a:ext cx="1558521" cy="1443516"/>
          </a:xfrm>
          <a:prstGeom prst="rect">
            <a:avLst/>
          </a:prstGeom>
        </p:spPr>
      </p:pic>
      <p:pic>
        <p:nvPicPr>
          <p:cNvPr id="11" name="Picture 10" descr="patates.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86182" y="1357298"/>
            <a:ext cx="1821652" cy="1821652"/>
          </a:xfrm>
          <a:prstGeom prst="rect">
            <a:avLst/>
          </a:prstGeom>
        </p:spPr>
      </p:pic>
      <p:pic>
        <p:nvPicPr>
          <p:cNvPr id="12" name="Picture 11" descr="karpuz.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79734" y="1548954"/>
            <a:ext cx="1456266" cy="1532911"/>
          </a:xfrm>
          <a:prstGeom prst="rect">
            <a:avLst/>
          </a:prstGeom>
        </p:spPr>
      </p:pic>
      <p:sp>
        <p:nvSpPr>
          <p:cNvPr id="2" name="TextBox 1"/>
          <p:cNvSpPr txBox="1"/>
          <p:nvPr/>
        </p:nvSpPr>
        <p:spPr>
          <a:xfrm>
            <a:off x="702733" y="3081866"/>
            <a:ext cx="1345240" cy="400110"/>
          </a:xfrm>
          <a:prstGeom prst="rect">
            <a:avLst/>
          </a:prstGeom>
          <a:noFill/>
        </p:spPr>
        <p:txBody>
          <a:bodyPr wrap="none" rtlCol="0">
            <a:spAutoFit/>
          </a:bodyPr>
          <a:lstStyle/>
          <a:p>
            <a:r>
              <a:rPr lang="en-US" sz="2000" b="1" dirty="0" smtClean="0">
                <a:solidFill>
                  <a:srgbClr val="FF0000"/>
                </a:solidFill>
              </a:rPr>
              <a:t>Elma %70</a:t>
            </a:r>
            <a:endParaRPr lang="en-US" sz="2000" b="1" dirty="0">
              <a:solidFill>
                <a:srgbClr val="FF0000"/>
              </a:solidFill>
            </a:endParaRPr>
          </a:p>
        </p:txBody>
      </p:sp>
      <p:sp>
        <p:nvSpPr>
          <p:cNvPr id="13" name="TextBox 12"/>
          <p:cNvSpPr txBox="1"/>
          <p:nvPr/>
        </p:nvSpPr>
        <p:spPr>
          <a:xfrm>
            <a:off x="3911600" y="3357562"/>
            <a:ext cx="1558440" cy="707886"/>
          </a:xfrm>
          <a:prstGeom prst="rect">
            <a:avLst/>
          </a:prstGeom>
          <a:noFill/>
        </p:spPr>
        <p:txBody>
          <a:bodyPr wrap="square" rtlCol="0">
            <a:spAutoFit/>
          </a:bodyPr>
          <a:lstStyle/>
          <a:p>
            <a:r>
              <a:rPr lang="en-US" sz="2000" b="1" dirty="0" err="1" smtClean="0">
                <a:solidFill>
                  <a:schemeClr val="accent6">
                    <a:lumMod val="50000"/>
                  </a:schemeClr>
                </a:solidFill>
              </a:rPr>
              <a:t>Patates</a:t>
            </a:r>
            <a:r>
              <a:rPr lang="en-US" sz="2000" b="1" dirty="0" smtClean="0">
                <a:solidFill>
                  <a:schemeClr val="accent6">
                    <a:lumMod val="50000"/>
                  </a:schemeClr>
                </a:solidFill>
              </a:rPr>
              <a:t> %78</a:t>
            </a:r>
            <a:endParaRPr lang="en-US" sz="2000" b="1" dirty="0">
              <a:solidFill>
                <a:schemeClr val="accent6">
                  <a:lumMod val="50000"/>
                </a:schemeClr>
              </a:solidFill>
            </a:endParaRPr>
          </a:p>
        </p:txBody>
      </p:sp>
      <p:sp>
        <p:nvSpPr>
          <p:cNvPr id="14" name="TextBox 13"/>
          <p:cNvSpPr txBox="1"/>
          <p:nvPr/>
        </p:nvSpPr>
        <p:spPr>
          <a:xfrm>
            <a:off x="6985000" y="3183465"/>
            <a:ext cx="1601721" cy="400110"/>
          </a:xfrm>
          <a:prstGeom prst="rect">
            <a:avLst/>
          </a:prstGeom>
          <a:noFill/>
        </p:spPr>
        <p:txBody>
          <a:bodyPr wrap="none" rtlCol="0">
            <a:spAutoFit/>
          </a:bodyPr>
          <a:lstStyle/>
          <a:p>
            <a:r>
              <a:rPr lang="en-US" sz="2000" b="1" dirty="0" err="1" smtClean="0">
                <a:solidFill>
                  <a:srgbClr val="009900"/>
                </a:solidFill>
              </a:rPr>
              <a:t>Karpuz</a:t>
            </a:r>
            <a:r>
              <a:rPr lang="en-US" sz="2000" b="1" dirty="0" smtClean="0">
                <a:solidFill>
                  <a:srgbClr val="009900"/>
                </a:solidFill>
              </a:rPr>
              <a:t> %90</a:t>
            </a:r>
            <a:endParaRPr lang="en-US" sz="2000" b="1" dirty="0">
              <a:solidFill>
                <a:srgbClr val="009900"/>
              </a:solidFill>
            </a:endParaRPr>
          </a:p>
        </p:txBody>
      </p:sp>
      <p:sp>
        <p:nvSpPr>
          <p:cNvPr id="15" name="TextBox 14"/>
          <p:cNvSpPr txBox="1"/>
          <p:nvPr/>
        </p:nvSpPr>
        <p:spPr>
          <a:xfrm>
            <a:off x="785786" y="5857892"/>
            <a:ext cx="1500198" cy="400110"/>
          </a:xfrm>
          <a:prstGeom prst="rect">
            <a:avLst/>
          </a:prstGeom>
          <a:noFill/>
        </p:spPr>
        <p:txBody>
          <a:bodyPr wrap="square" rtlCol="0">
            <a:spAutoFit/>
          </a:bodyPr>
          <a:lstStyle/>
          <a:p>
            <a:r>
              <a:rPr lang="en-US" sz="2000" b="1" dirty="0" err="1" smtClean="0">
                <a:solidFill>
                  <a:srgbClr val="009900"/>
                </a:solidFill>
              </a:rPr>
              <a:t>Marul</a:t>
            </a:r>
            <a:r>
              <a:rPr lang="en-US" sz="2000" b="1" dirty="0" smtClean="0">
                <a:solidFill>
                  <a:srgbClr val="009900"/>
                </a:solidFill>
              </a:rPr>
              <a:t> %95</a:t>
            </a:r>
            <a:endParaRPr lang="en-US" sz="2000" b="1" dirty="0">
              <a:solidFill>
                <a:srgbClr val="009900"/>
              </a:solidFill>
            </a:endParaRPr>
          </a:p>
        </p:txBody>
      </p:sp>
      <p:sp>
        <p:nvSpPr>
          <p:cNvPr id="16" name="TextBox 15"/>
          <p:cNvSpPr txBox="1"/>
          <p:nvPr/>
        </p:nvSpPr>
        <p:spPr>
          <a:xfrm>
            <a:off x="3929058" y="5214950"/>
            <a:ext cx="2428892" cy="400110"/>
          </a:xfrm>
          <a:prstGeom prst="rect">
            <a:avLst/>
          </a:prstGeom>
          <a:noFill/>
        </p:spPr>
        <p:txBody>
          <a:bodyPr wrap="square" rtlCol="0">
            <a:spAutoFit/>
          </a:bodyPr>
          <a:lstStyle/>
          <a:p>
            <a:r>
              <a:rPr lang="en-US" sz="2000" b="1" dirty="0" err="1" smtClean="0">
                <a:solidFill>
                  <a:schemeClr val="accent3"/>
                </a:solidFill>
              </a:rPr>
              <a:t>Balık</a:t>
            </a:r>
            <a:r>
              <a:rPr lang="en-US" sz="2000" b="1" dirty="0" smtClean="0">
                <a:solidFill>
                  <a:schemeClr val="accent3"/>
                </a:solidFill>
              </a:rPr>
              <a:t> %70</a:t>
            </a:r>
            <a:endParaRPr lang="en-US" sz="2000" b="1" dirty="0">
              <a:solidFill>
                <a:schemeClr val="accent3"/>
              </a:solidFill>
            </a:endParaRPr>
          </a:p>
        </p:txBody>
      </p:sp>
      <p:sp>
        <p:nvSpPr>
          <p:cNvPr id="17" name="TextBox 16"/>
          <p:cNvSpPr txBox="1"/>
          <p:nvPr/>
        </p:nvSpPr>
        <p:spPr>
          <a:xfrm>
            <a:off x="6858016" y="5000636"/>
            <a:ext cx="2285984" cy="400110"/>
          </a:xfrm>
          <a:prstGeom prst="rect">
            <a:avLst/>
          </a:prstGeom>
          <a:noFill/>
        </p:spPr>
        <p:txBody>
          <a:bodyPr wrap="square" rtlCol="0">
            <a:spAutoFit/>
          </a:bodyPr>
          <a:lstStyle/>
          <a:p>
            <a:r>
              <a:rPr lang="en-US" sz="2000" b="1" dirty="0" err="1" smtClean="0">
                <a:solidFill>
                  <a:srgbClr val="FF0000"/>
                </a:solidFill>
              </a:rPr>
              <a:t>Domates</a:t>
            </a:r>
            <a:r>
              <a:rPr lang="en-US" sz="2000" b="1" dirty="0" smtClean="0">
                <a:solidFill>
                  <a:srgbClr val="FF0000"/>
                </a:solidFill>
              </a:rPr>
              <a:t> %91</a:t>
            </a:r>
            <a:endParaRPr lang="en-US" sz="2000" b="1" dirty="0">
              <a:solidFill>
                <a:srgbClr val="FF0000"/>
              </a:solidFill>
            </a:endParaRPr>
          </a:p>
        </p:txBody>
      </p:sp>
      <p:sp>
        <p:nvSpPr>
          <p:cNvPr id="18" name="TextBox 17"/>
          <p:cNvSpPr txBox="1"/>
          <p:nvPr/>
        </p:nvSpPr>
        <p:spPr>
          <a:xfrm>
            <a:off x="330200" y="428605"/>
            <a:ext cx="7885138" cy="2246769"/>
          </a:xfrm>
          <a:prstGeom prst="rect">
            <a:avLst/>
          </a:prstGeom>
          <a:noFill/>
        </p:spPr>
        <p:txBody>
          <a:bodyPr wrap="square" rtlCol="0">
            <a:spAutoFit/>
          </a:bodyPr>
          <a:lstStyle/>
          <a:p>
            <a:r>
              <a:rPr lang="tr-TR" sz="2800" b="1" dirty="0" smtClean="0">
                <a:solidFill>
                  <a:srgbClr val="FF0000"/>
                </a:solidFill>
                <a:latin typeface="Century Gothic" pitchFamily="34" charset="0"/>
              </a:rPr>
              <a:t>Yiyeceklerin büyük kısmını su oluşturur..</a:t>
            </a:r>
          </a:p>
          <a:p>
            <a:r>
              <a:rPr kumimoji="0" lang="tr-TR" sz="2800" dirty="0" smtClean="0">
                <a:solidFill>
                  <a:schemeClr val="tx1">
                    <a:lumMod val="85000"/>
                    <a:lumOff val="15000"/>
                  </a:schemeClr>
                </a:solidFill>
                <a:latin typeface="Century Gothic" pitchFamily="34" charset="0"/>
              </a:rPr>
              <a:t>Her bir besin kaynağının içerdiği su miktarı…</a:t>
            </a:r>
            <a:endParaRPr kumimoji="0" lang="tr-TR" sz="2800" dirty="0" smtClean="0">
              <a:solidFill>
                <a:schemeClr val="tx1">
                  <a:lumMod val="85000"/>
                  <a:lumOff val="15000"/>
                </a:schemeClr>
              </a:solidFill>
            </a:endParaRPr>
          </a:p>
          <a:p>
            <a:endParaRPr lang="tr-TR" sz="2800" b="1" dirty="0" smtClean="0"/>
          </a:p>
          <a:p>
            <a:endParaRPr lang="tr-TR" sz="2800" b="1" dirty="0" smtClean="0"/>
          </a:p>
          <a:p>
            <a:endParaRPr lang="en-US" sz="2800" b="1" dirty="0"/>
          </a:p>
        </p:txBody>
      </p:sp>
      <p:pic>
        <p:nvPicPr>
          <p:cNvPr id="19" name="18 Resim" descr="Dalında &amp;scedil;eftali"/>
          <p:cNvPicPr/>
          <p:nvPr/>
        </p:nvPicPr>
        <p:blipFill>
          <a:blip r:embed="rId9" cstate="email">
            <a:extLst>
              <a:ext uri="{28A0092B-C50C-407E-A947-70E740481C1C}">
                <a14:useLocalDpi xmlns:a14="http://schemas.microsoft.com/office/drawing/2010/main"/>
              </a:ext>
            </a:extLst>
          </a:blip>
          <a:srcRect/>
          <a:stretch>
            <a:fillRect/>
          </a:stretch>
        </p:blipFill>
        <p:spPr bwMode="auto">
          <a:xfrm>
            <a:off x="5214942" y="5533402"/>
            <a:ext cx="1771650" cy="2649196"/>
          </a:xfrm>
          <a:prstGeom prst="rect">
            <a:avLst/>
          </a:prstGeom>
          <a:noFill/>
          <a:ln w="9525">
            <a:noFill/>
            <a:miter lim="800000"/>
            <a:headEnd/>
            <a:tailEnd/>
          </a:ln>
        </p:spPr>
      </p:pic>
      <p:pic>
        <p:nvPicPr>
          <p:cNvPr id="20" name="19 Resim" descr="http://t0.gstatic.com/images?q=tbn:ANd9GcSYxE24VZFF9Qsu85hcTrR4nopqGwQcIQkpa_7SHxIerFhQMAod7AEfSGS0"/>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29454" y="5572141"/>
            <a:ext cx="2214546" cy="128586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1 Altbilgi Yer Tutucusu"/>
          <p:cNvSpPr txBox="1">
            <a:spLocks noGrp="1"/>
          </p:cNvSpPr>
          <p:nvPr/>
        </p:nvSpPr>
        <p:spPr bwMode="auto">
          <a:xfrm>
            <a:off x="8567738" y="6434138"/>
            <a:ext cx="423862" cy="271462"/>
          </a:xfrm>
          <a:prstGeom prst="rect">
            <a:avLst/>
          </a:prstGeom>
          <a:noFill/>
          <a:ln w="9525">
            <a:noFill/>
            <a:miter lim="800000"/>
            <a:headEnd/>
            <a:tailEnd/>
          </a:ln>
        </p:spPr>
        <p:txBody>
          <a:bodyPr lIns="0" tIns="0" rIns="0" bIns="0" anchor="ctr"/>
          <a:lstStyle/>
          <a:p>
            <a:pPr eaLnBrk="0" hangingPunct="0">
              <a:tabLst>
                <a:tab pos="8402638" algn="r"/>
              </a:tabLst>
            </a:pPr>
            <a:r>
              <a:rPr lang="en-US" sz="1400" dirty="0"/>
              <a:t>	</a:t>
            </a:r>
            <a:fld id="{193C82CB-D29D-4087-A96D-B72119E08A93}" type="slidenum">
              <a:rPr lang="en-US"/>
              <a:pPr eaLnBrk="0" hangingPunct="0">
                <a:tabLst>
                  <a:tab pos="8402638" algn="r"/>
                </a:tabLst>
              </a:pPr>
              <a:t>17</a:t>
            </a:fld>
            <a:endParaRPr lang="en-US" dirty="0"/>
          </a:p>
        </p:txBody>
      </p:sp>
      <p:sp>
        <p:nvSpPr>
          <p:cNvPr id="2" name="TextBox 1"/>
          <p:cNvSpPr txBox="1"/>
          <p:nvPr/>
        </p:nvSpPr>
        <p:spPr>
          <a:xfrm>
            <a:off x="702733" y="3081866"/>
            <a:ext cx="1960793" cy="369332"/>
          </a:xfrm>
          <a:prstGeom prst="rect">
            <a:avLst/>
          </a:prstGeom>
          <a:noFill/>
        </p:spPr>
        <p:txBody>
          <a:bodyPr wrap="none" rtlCol="0">
            <a:spAutoFit/>
          </a:bodyPr>
          <a:lstStyle/>
          <a:p>
            <a:r>
              <a:rPr lang="en-US" b="1" dirty="0" err="1" smtClean="0">
                <a:solidFill>
                  <a:srgbClr val="0000FF"/>
                </a:solidFill>
                <a:latin typeface="Century Gothic" pitchFamily="34" charset="0"/>
              </a:rPr>
              <a:t>Ayakkabı</a:t>
            </a:r>
            <a:r>
              <a:rPr lang="en-US" b="1" dirty="0" smtClean="0">
                <a:solidFill>
                  <a:srgbClr val="0000FF"/>
                </a:solidFill>
                <a:latin typeface="Century Gothic" pitchFamily="34" charset="0"/>
              </a:rPr>
              <a:t> 500 </a:t>
            </a:r>
            <a:r>
              <a:rPr lang="tr-TR" b="1" dirty="0" err="1" smtClean="0">
                <a:solidFill>
                  <a:srgbClr val="0000FF"/>
                </a:solidFill>
                <a:latin typeface="Century Gothic" pitchFamily="34" charset="0"/>
              </a:rPr>
              <a:t>Lt</a:t>
            </a:r>
            <a:endParaRPr lang="en-US" b="1" dirty="0">
              <a:solidFill>
                <a:srgbClr val="0000FF"/>
              </a:solidFill>
              <a:latin typeface="Century Gothic" pitchFamily="34" charset="0"/>
            </a:endParaRPr>
          </a:p>
        </p:txBody>
      </p:sp>
      <p:sp>
        <p:nvSpPr>
          <p:cNvPr id="13" name="TextBox 12"/>
          <p:cNvSpPr txBox="1"/>
          <p:nvPr/>
        </p:nvSpPr>
        <p:spPr>
          <a:xfrm>
            <a:off x="3911600" y="3071810"/>
            <a:ext cx="1517656" cy="369332"/>
          </a:xfrm>
          <a:prstGeom prst="rect">
            <a:avLst/>
          </a:prstGeom>
          <a:noFill/>
        </p:spPr>
        <p:txBody>
          <a:bodyPr wrap="square" rtlCol="0">
            <a:spAutoFit/>
          </a:bodyPr>
          <a:lstStyle/>
          <a:p>
            <a:r>
              <a:rPr lang="en-US" b="1" dirty="0" err="1" smtClean="0">
                <a:solidFill>
                  <a:schemeClr val="accent6">
                    <a:lumMod val="50000"/>
                  </a:schemeClr>
                </a:solidFill>
                <a:latin typeface="Century Gothic" pitchFamily="34" charset="0"/>
              </a:rPr>
              <a:t>Kitap</a:t>
            </a:r>
            <a:r>
              <a:rPr lang="en-US" b="1" dirty="0" smtClean="0">
                <a:solidFill>
                  <a:schemeClr val="accent6">
                    <a:lumMod val="50000"/>
                  </a:schemeClr>
                </a:solidFill>
                <a:latin typeface="Century Gothic" pitchFamily="34" charset="0"/>
              </a:rPr>
              <a:t> 20</a:t>
            </a:r>
            <a:r>
              <a:rPr lang="tr-TR" b="1" dirty="0" smtClean="0">
                <a:solidFill>
                  <a:schemeClr val="accent6">
                    <a:lumMod val="50000"/>
                  </a:schemeClr>
                </a:solidFill>
                <a:latin typeface="Century Gothic" pitchFamily="34" charset="0"/>
              </a:rPr>
              <a:t>0 </a:t>
            </a:r>
            <a:r>
              <a:rPr lang="tr-TR" b="1" dirty="0" err="1" smtClean="0">
                <a:solidFill>
                  <a:schemeClr val="accent6">
                    <a:lumMod val="50000"/>
                  </a:schemeClr>
                </a:solidFill>
                <a:latin typeface="Century Gothic" pitchFamily="34" charset="0"/>
              </a:rPr>
              <a:t>Lt</a:t>
            </a:r>
            <a:r>
              <a:rPr lang="en-US" b="1" dirty="0" smtClean="0">
                <a:solidFill>
                  <a:schemeClr val="accent6">
                    <a:lumMod val="50000"/>
                  </a:schemeClr>
                </a:solidFill>
                <a:latin typeface="Century Gothic" pitchFamily="34" charset="0"/>
              </a:rPr>
              <a:t> </a:t>
            </a:r>
            <a:endParaRPr lang="en-US" dirty="0">
              <a:solidFill>
                <a:schemeClr val="accent6">
                  <a:lumMod val="50000"/>
                </a:schemeClr>
              </a:solidFill>
            </a:endParaRPr>
          </a:p>
        </p:txBody>
      </p:sp>
      <p:sp>
        <p:nvSpPr>
          <p:cNvPr id="14" name="TextBox 13"/>
          <p:cNvSpPr txBox="1"/>
          <p:nvPr/>
        </p:nvSpPr>
        <p:spPr>
          <a:xfrm>
            <a:off x="6985000" y="3183465"/>
            <a:ext cx="1765227" cy="369332"/>
          </a:xfrm>
          <a:prstGeom prst="rect">
            <a:avLst/>
          </a:prstGeom>
          <a:noFill/>
        </p:spPr>
        <p:txBody>
          <a:bodyPr wrap="none" rtlCol="0">
            <a:spAutoFit/>
          </a:bodyPr>
          <a:lstStyle/>
          <a:p>
            <a:r>
              <a:rPr lang="en-US" b="1" dirty="0" err="1" smtClean="0">
                <a:solidFill>
                  <a:schemeClr val="bg2">
                    <a:lumMod val="10000"/>
                  </a:schemeClr>
                </a:solidFill>
                <a:latin typeface="Century Gothic" pitchFamily="34" charset="0"/>
              </a:rPr>
              <a:t>Gömlek</a:t>
            </a:r>
            <a:r>
              <a:rPr lang="en-US" b="1" dirty="0" smtClean="0">
                <a:solidFill>
                  <a:schemeClr val="bg2">
                    <a:lumMod val="10000"/>
                  </a:schemeClr>
                </a:solidFill>
                <a:latin typeface="Century Gothic" pitchFamily="34" charset="0"/>
              </a:rPr>
              <a:t> 400 Lt</a:t>
            </a:r>
            <a:endParaRPr lang="en-US" b="1" dirty="0">
              <a:solidFill>
                <a:schemeClr val="bg2">
                  <a:lumMod val="10000"/>
                </a:schemeClr>
              </a:solidFill>
              <a:latin typeface="Century Gothic" pitchFamily="34" charset="0"/>
            </a:endParaRPr>
          </a:p>
        </p:txBody>
      </p:sp>
      <p:sp>
        <p:nvSpPr>
          <p:cNvPr id="15" name="TextBox 14"/>
          <p:cNvSpPr txBox="1"/>
          <p:nvPr/>
        </p:nvSpPr>
        <p:spPr>
          <a:xfrm>
            <a:off x="609600" y="5715016"/>
            <a:ext cx="2044149" cy="369332"/>
          </a:xfrm>
          <a:prstGeom prst="rect">
            <a:avLst/>
          </a:prstGeom>
          <a:noFill/>
        </p:spPr>
        <p:txBody>
          <a:bodyPr wrap="square" rtlCol="0">
            <a:spAutoFit/>
          </a:bodyPr>
          <a:lstStyle/>
          <a:p>
            <a:r>
              <a:rPr lang="en-US" b="1" dirty="0" err="1" smtClean="0">
                <a:solidFill>
                  <a:srgbClr val="009900"/>
                </a:solidFill>
                <a:latin typeface="Century Gothic" pitchFamily="34" charset="0"/>
              </a:rPr>
              <a:t>Araba</a:t>
            </a:r>
            <a:r>
              <a:rPr lang="en-US" b="1" dirty="0" smtClean="0">
                <a:solidFill>
                  <a:srgbClr val="009900"/>
                </a:solidFill>
                <a:latin typeface="Century Gothic" pitchFamily="34" charset="0"/>
              </a:rPr>
              <a:t> </a:t>
            </a:r>
            <a:r>
              <a:rPr lang="tr-TR" b="1" dirty="0" smtClean="0">
                <a:solidFill>
                  <a:srgbClr val="009900"/>
                </a:solidFill>
                <a:latin typeface="Century Gothic" pitchFamily="34" charset="0"/>
              </a:rPr>
              <a:t>400 000</a:t>
            </a:r>
            <a:r>
              <a:rPr lang="en-US" b="1" dirty="0" smtClean="0">
                <a:solidFill>
                  <a:srgbClr val="009900"/>
                </a:solidFill>
                <a:latin typeface="Century Gothic" pitchFamily="34" charset="0"/>
              </a:rPr>
              <a:t> Lt</a:t>
            </a:r>
            <a:endParaRPr lang="en-US" b="1" dirty="0">
              <a:solidFill>
                <a:srgbClr val="009900"/>
              </a:solidFill>
              <a:latin typeface="Century Gothic" pitchFamily="34" charset="0"/>
            </a:endParaRPr>
          </a:p>
        </p:txBody>
      </p:sp>
      <p:sp>
        <p:nvSpPr>
          <p:cNvPr id="16" name="TextBox 15"/>
          <p:cNvSpPr txBox="1"/>
          <p:nvPr/>
        </p:nvSpPr>
        <p:spPr>
          <a:xfrm>
            <a:off x="4071934" y="4786322"/>
            <a:ext cx="1565931" cy="369332"/>
          </a:xfrm>
          <a:prstGeom prst="rect">
            <a:avLst/>
          </a:prstGeom>
          <a:noFill/>
        </p:spPr>
        <p:txBody>
          <a:bodyPr wrap="square" rtlCol="0">
            <a:spAutoFit/>
          </a:bodyPr>
          <a:lstStyle/>
          <a:p>
            <a:r>
              <a:rPr lang="en-US" b="1" dirty="0" err="1" smtClean="0">
                <a:solidFill>
                  <a:schemeClr val="accent6">
                    <a:lumMod val="75000"/>
                  </a:schemeClr>
                </a:solidFill>
                <a:latin typeface="Century Gothic" pitchFamily="34" charset="0"/>
              </a:rPr>
              <a:t>Şeker</a:t>
            </a:r>
            <a:r>
              <a:rPr lang="en-US" b="1" dirty="0" smtClean="0">
                <a:solidFill>
                  <a:schemeClr val="accent6">
                    <a:lumMod val="75000"/>
                  </a:schemeClr>
                </a:solidFill>
                <a:latin typeface="Century Gothic" pitchFamily="34" charset="0"/>
              </a:rPr>
              <a:t> 3 Lt</a:t>
            </a:r>
            <a:endParaRPr lang="en-US" b="1" dirty="0">
              <a:solidFill>
                <a:schemeClr val="accent6">
                  <a:lumMod val="75000"/>
                </a:schemeClr>
              </a:solidFill>
              <a:latin typeface="Century Gothic" pitchFamily="34" charset="0"/>
            </a:endParaRPr>
          </a:p>
        </p:txBody>
      </p:sp>
      <p:sp>
        <p:nvSpPr>
          <p:cNvPr id="17" name="TextBox 16"/>
          <p:cNvSpPr txBox="1"/>
          <p:nvPr/>
        </p:nvSpPr>
        <p:spPr>
          <a:xfrm>
            <a:off x="6929454" y="5706533"/>
            <a:ext cx="2092291" cy="369332"/>
          </a:xfrm>
          <a:prstGeom prst="rect">
            <a:avLst/>
          </a:prstGeom>
          <a:noFill/>
        </p:spPr>
        <p:txBody>
          <a:bodyPr wrap="square" rtlCol="0">
            <a:spAutoFit/>
          </a:bodyPr>
          <a:lstStyle/>
          <a:p>
            <a:r>
              <a:rPr lang="tr-TR" b="1" dirty="0" smtClean="0">
                <a:solidFill>
                  <a:srgbClr val="FF0000"/>
                </a:solidFill>
                <a:latin typeface="Century Gothic" pitchFamily="34" charset="0"/>
              </a:rPr>
              <a:t>1 Kg. </a:t>
            </a:r>
            <a:r>
              <a:rPr lang="en-US" b="1" dirty="0" err="1" smtClean="0">
                <a:solidFill>
                  <a:srgbClr val="FF0000"/>
                </a:solidFill>
                <a:latin typeface="Century Gothic" pitchFamily="34" charset="0"/>
              </a:rPr>
              <a:t>Kağıt</a:t>
            </a:r>
            <a:r>
              <a:rPr lang="en-US" b="1" dirty="0" smtClean="0">
                <a:solidFill>
                  <a:srgbClr val="FF0000"/>
                </a:solidFill>
                <a:latin typeface="Century Gothic" pitchFamily="34" charset="0"/>
              </a:rPr>
              <a:t> 200 </a:t>
            </a:r>
            <a:r>
              <a:rPr lang="tr-TR" b="1" dirty="0" err="1" smtClean="0">
                <a:solidFill>
                  <a:srgbClr val="FF0000"/>
                </a:solidFill>
                <a:latin typeface="Century Gothic" pitchFamily="34" charset="0"/>
              </a:rPr>
              <a:t>Lt</a:t>
            </a:r>
            <a:endParaRPr lang="en-US" dirty="0">
              <a:solidFill>
                <a:srgbClr val="FF0000"/>
              </a:solidFill>
            </a:endParaRPr>
          </a:p>
        </p:txBody>
      </p:sp>
      <p:sp>
        <p:nvSpPr>
          <p:cNvPr id="18" name="TextBox 17"/>
          <p:cNvSpPr txBox="1"/>
          <p:nvPr/>
        </p:nvSpPr>
        <p:spPr>
          <a:xfrm>
            <a:off x="330200" y="357166"/>
            <a:ext cx="8313766" cy="954107"/>
          </a:xfrm>
          <a:prstGeom prst="rect">
            <a:avLst/>
          </a:prstGeom>
          <a:noFill/>
        </p:spPr>
        <p:txBody>
          <a:bodyPr wrap="square" rtlCol="0">
            <a:spAutoFit/>
          </a:bodyPr>
          <a:lstStyle/>
          <a:p>
            <a:r>
              <a:rPr lang="en-US" sz="2800" b="1" i="1" dirty="0" smtClean="0">
                <a:solidFill>
                  <a:srgbClr val="FF0000"/>
                </a:solidFill>
                <a:latin typeface="Trebuchet MS" pitchFamily="34" charset="0"/>
              </a:rPr>
              <a:t>B</a:t>
            </a:r>
            <a:r>
              <a:rPr lang="tr-TR" sz="2800" b="1" i="1" dirty="0" smtClean="0">
                <a:solidFill>
                  <a:srgbClr val="FF0000"/>
                </a:solidFill>
                <a:latin typeface="Trebuchet MS" pitchFamily="34" charset="0"/>
              </a:rPr>
              <a:t>unların üretiminde ne kadar su kullanılır?</a:t>
            </a:r>
          </a:p>
          <a:p>
            <a:r>
              <a:rPr lang="tr-TR" sz="2800" i="1" dirty="0" smtClean="0">
                <a:solidFill>
                  <a:schemeClr val="tx1">
                    <a:lumMod val="85000"/>
                    <a:lumOff val="15000"/>
                  </a:schemeClr>
                </a:solidFill>
                <a:latin typeface="Trebuchet MS" pitchFamily="34" charset="0"/>
              </a:rPr>
              <a:t>Ürünlerin su cinsinden değeri, su ayak izleri…</a:t>
            </a:r>
            <a:endParaRPr lang="en-US" sz="2800" i="1" dirty="0">
              <a:solidFill>
                <a:schemeClr val="tx1">
                  <a:lumMod val="85000"/>
                  <a:lumOff val="15000"/>
                </a:schemeClr>
              </a:solidFill>
              <a:latin typeface="Trebuchet MS" pitchFamily="34" charset="0"/>
            </a:endParaRPr>
          </a:p>
        </p:txBody>
      </p:sp>
      <p:pic>
        <p:nvPicPr>
          <p:cNvPr id="3" name="Picture 2" descr="ayakkab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786" y="1643050"/>
            <a:ext cx="2082800" cy="1335442"/>
          </a:xfrm>
          <a:prstGeom prst="rect">
            <a:avLst/>
          </a:prstGeom>
        </p:spPr>
      </p:pic>
      <p:pic>
        <p:nvPicPr>
          <p:cNvPr id="4" name="Picture 3" descr="kita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6182" y="1285860"/>
            <a:ext cx="1881693" cy="1642533"/>
          </a:xfrm>
          <a:prstGeom prst="rect">
            <a:avLst/>
          </a:prstGeom>
        </p:spPr>
      </p:pic>
      <p:pic>
        <p:nvPicPr>
          <p:cNvPr id="5" name="Picture 4" descr="gomle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9534" y="1274233"/>
            <a:ext cx="1804416" cy="1840992"/>
          </a:xfrm>
          <a:prstGeom prst="rect">
            <a:avLst/>
          </a:prstGeom>
        </p:spPr>
      </p:pic>
      <p:pic>
        <p:nvPicPr>
          <p:cNvPr id="6" name="Picture 5" descr="araba.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7158" y="4286256"/>
            <a:ext cx="2319115" cy="1286933"/>
          </a:xfrm>
          <a:prstGeom prst="rect">
            <a:avLst/>
          </a:prstGeom>
        </p:spPr>
      </p:pic>
      <p:pic>
        <p:nvPicPr>
          <p:cNvPr id="19" name="Picture 18" descr="seker.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29058" y="3643314"/>
            <a:ext cx="1549400" cy="1069749"/>
          </a:xfrm>
          <a:prstGeom prst="rect">
            <a:avLst/>
          </a:prstGeom>
        </p:spPr>
      </p:pic>
      <p:pic>
        <p:nvPicPr>
          <p:cNvPr id="20" name="Picture 19" descr="kagit.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72330" y="4214818"/>
            <a:ext cx="1435101" cy="1499259"/>
          </a:xfrm>
          <a:prstGeom prst="rect">
            <a:avLst/>
          </a:prstGeom>
        </p:spPr>
      </p:pic>
      <p:sp>
        <p:nvSpPr>
          <p:cNvPr id="21" name="20 Dikdörtgen"/>
          <p:cNvSpPr/>
          <p:nvPr/>
        </p:nvSpPr>
        <p:spPr>
          <a:xfrm>
            <a:off x="3571868" y="5143512"/>
            <a:ext cx="3643338" cy="1754326"/>
          </a:xfrm>
          <a:prstGeom prst="rect">
            <a:avLst/>
          </a:prstGeom>
        </p:spPr>
        <p:txBody>
          <a:bodyPr wrap="square">
            <a:spAutoFit/>
          </a:bodyPr>
          <a:lstStyle/>
          <a:p>
            <a:r>
              <a:rPr lang="tr-TR" b="1" i="1" dirty="0" smtClean="0">
                <a:solidFill>
                  <a:srgbClr val="FF0000"/>
                </a:solidFill>
                <a:latin typeface="Trebuchet MS" pitchFamily="34" charset="0"/>
              </a:rPr>
              <a:t>1 kg sığır eti 	16 000 </a:t>
            </a:r>
            <a:r>
              <a:rPr lang="tr-TR" b="1" i="1" dirty="0" err="1" smtClean="0">
                <a:solidFill>
                  <a:srgbClr val="FF0000"/>
                </a:solidFill>
                <a:latin typeface="Trebuchet MS" pitchFamily="34" charset="0"/>
              </a:rPr>
              <a:t>lt</a:t>
            </a:r>
            <a:r>
              <a:rPr lang="tr-TR" b="1" i="1" dirty="0" smtClean="0">
                <a:solidFill>
                  <a:srgbClr val="FF0000"/>
                </a:solidFill>
                <a:latin typeface="Trebuchet MS" pitchFamily="34" charset="0"/>
              </a:rPr>
              <a:t>.</a:t>
            </a:r>
          </a:p>
          <a:p>
            <a:r>
              <a:rPr lang="tr-TR" b="1" i="1" dirty="0" smtClean="0">
                <a:solidFill>
                  <a:srgbClr val="FF0000"/>
                </a:solidFill>
                <a:latin typeface="Trebuchet MS" pitchFamily="34" charset="0"/>
              </a:rPr>
              <a:t>1 fincan kahve 	140 </a:t>
            </a:r>
            <a:r>
              <a:rPr lang="tr-TR" b="1" i="1" dirty="0" err="1" smtClean="0">
                <a:solidFill>
                  <a:srgbClr val="FF0000"/>
                </a:solidFill>
                <a:latin typeface="Trebuchet MS" pitchFamily="34" charset="0"/>
              </a:rPr>
              <a:t>lt</a:t>
            </a:r>
            <a:r>
              <a:rPr lang="tr-TR" b="1" i="1" dirty="0" smtClean="0">
                <a:solidFill>
                  <a:srgbClr val="FF0000"/>
                </a:solidFill>
                <a:latin typeface="Trebuchet MS" pitchFamily="34" charset="0"/>
              </a:rPr>
              <a:t>. </a:t>
            </a:r>
          </a:p>
          <a:p>
            <a:r>
              <a:rPr lang="tr-TR" b="1" i="1" dirty="0" smtClean="0">
                <a:solidFill>
                  <a:srgbClr val="FF0000"/>
                </a:solidFill>
                <a:latin typeface="Trebuchet MS" pitchFamily="34" charset="0"/>
              </a:rPr>
              <a:t>1 tek elma 	70 </a:t>
            </a:r>
            <a:r>
              <a:rPr lang="tr-TR" b="1" i="1" dirty="0" err="1" smtClean="0">
                <a:solidFill>
                  <a:srgbClr val="FF0000"/>
                </a:solidFill>
                <a:latin typeface="Trebuchet MS" pitchFamily="34" charset="0"/>
              </a:rPr>
              <a:t>lt</a:t>
            </a:r>
            <a:r>
              <a:rPr lang="tr-TR" b="1" i="1" dirty="0" smtClean="0">
                <a:solidFill>
                  <a:srgbClr val="FF0000"/>
                </a:solidFill>
                <a:latin typeface="Trebuchet MS" pitchFamily="34" charset="0"/>
              </a:rPr>
              <a:t>.</a:t>
            </a:r>
          </a:p>
          <a:p>
            <a:r>
              <a:rPr lang="tr-TR" b="1" i="1" dirty="0" smtClean="0">
                <a:solidFill>
                  <a:srgbClr val="FF0000"/>
                </a:solidFill>
                <a:latin typeface="Trebuchet MS" pitchFamily="34" charset="0"/>
              </a:rPr>
              <a:t>1 Kg. Peynir	5000 </a:t>
            </a:r>
            <a:r>
              <a:rPr lang="tr-TR" b="1" i="1" dirty="0" err="1" smtClean="0">
                <a:solidFill>
                  <a:srgbClr val="FF0000"/>
                </a:solidFill>
                <a:latin typeface="Trebuchet MS" pitchFamily="34" charset="0"/>
              </a:rPr>
              <a:t>lt</a:t>
            </a:r>
            <a:r>
              <a:rPr lang="tr-TR" b="1" i="1" dirty="0" smtClean="0">
                <a:solidFill>
                  <a:srgbClr val="FF0000"/>
                </a:solidFill>
                <a:latin typeface="Trebuchet MS" pitchFamily="34" charset="0"/>
              </a:rPr>
              <a:t>.</a:t>
            </a:r>
          </a:p>
          <a:p>
            <a:r>
              <a:rPr lang="tr-TR" b="1" i="1" dirty="0" smtClean="0">
                <a:solidFill>
                  <a:srgbClr val="FF0000"/>
                </a:solidFill>
                <a:latin typeface="Trebuchet MS" pitchFamily="34" charset="0"/>
              </a:rPr>
              <a:t>1 tek yumurta 	200 </a:t>
            </a:r>
            <a:r>
              <a:rPr lang="tr-TR" b="1" i="1" dirty="0" err="1" smtClean="0">
                <a:solidFill>
                  <a:srgbClr val="FF0000"/>
                </a:solidFill>
                <a:latin typeface="Trebuchet MS" pitchFamily="34" charset="0"/>
              </a:rPr>
              <a:t>lt</a:t>
            </a:r>
            <a:r>
              <a:rPr lang="tr-TR" b="1" i="1" dirty="0" smtClean="0">
                <a:solidFill>
                  <a:srgbClr val="FF0000"/>
                </a:solidFill>
                <a:latin typeface="Trebuchet MS" pitchFamily="34" charset="0"/>
              </a:rPr>
              <a:t>.</a:t>
            </a:r>
          </a:p>
          <a:p>
            <a:r>
              <a:rPr lang="tr-TR" b="1" i="1" dirty="0" smtClean="0">
                <a:solidFill>
                  <a:srgbClr val="FF0000"/>
                </a:solidFill>
                <a:latin typeface="Trebuchet MS" pitchFamily="34" charset="0"/>
              </a:rPr>
              <a:t>1 </a:t>
            </a:r>
            <a:r>
              <a:rPr lang="tr-TR" b="1" i="1" dirty="0" err="1" smtClean="0">
                <a:solidFill>
                  <a:srgbClr val="FF0000"/>
                </a:solidFill>
                <a:latin typeface="Trebuchet MS" pitchFamily="34" charset="0"/>
              </a:rPr>
              <a:t>kg.buğday</a:t>
            </a:r>
            <a:r>
              <a:rPr lang="tr-TR" b="1" i="1" dirty="0" smtClean="0">
                <a:solidFill>
                  <a:srgbClr val="FF0000"/>
                </a:solidFill>
                <a:latin typeface="Trebuchet MS" pitchFamily="34" charset="0"/>
              </a:rPr>
              <a:t>	1000 </a:t>
            </a:r>
            <a:r>
              <a:rPr lang="tr-TR" b="1" i="1" dirty="0" err="1" smtClean="0">
                <a:solidFill>
                  <a:srgbClr val="FF0000"/>
                </a:solidFill>
                <a:latin typeface="Trebuchet MS" pitchFamily="34" charset="0"/>
              </a:rPr>
              <a:t>lt</a:t>
            </a:r>
            <a:r>
              <a:rPr lang="tr-TR" b="1" i="1" dirty="0" smtClean="0">
                <a:solidFill>
                  <a:srgbClr val="FF0000"/>
                </a:solidFill>
                <a:latin typeface="Trebuchet MS" pitchFamily="34" charset="0"/>
              </a:rPr>
              <a:t>.</a:t>
            </a:r>
            <a:endParaRPr lang="tr-TR" dirty="0"/>
          </a:p>
        </p:txBody>
      </p:sp>
    </p:spTree>
    <p:extLst>
      <p:ext uri="{BB962C8B-B14F-4D97-AF65-F5344CB8AC3E}">
        <p14:creationId xmlns:p14="http://schemas.microsoft.com/office/powerpoint/2010/main" val="168835657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214282" y="571480"/>
            <a:ext cx="892971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Aft>
                <a:spcPct val="0"/>
              </a:spcAft>
            </a:pPr>
            <a:r>
              <a:rPr kumimoji="0" lang="tr-TR" sz="2800" b="1" i="0" u="none" strike="noStrike" cap="none" normalizeH="0" baseline="0" dirty="0" smtClean="0">
                <a:ln>
                  <a:noFill/>
                </a:ln>
                <a:solidFill>
                  <a:schemeClr val="tx1">
                    <a:lumMod val="85000"/>
                    <a:lumOff val="15000"/>
                  </a:schemeClr>
                </a:solidFill>
                <a:effectLst/>
                <a:latin typeface="Arial" pitchFamily="34" charset="0"/>
              </a:rPr>
              <a:t>Dünya</a:t>
            </a:r>
            <a:r>
              <a:rPr kumimoji="0" lang="tr-TR" sz="2800" b="1" i="0" u="none" strike="noStrike" cap="none" normalizeH="0" baseline="0" dirty="0" smtClean="0">
                <a:ln>
                  <a:noFill/>
                </a:ln>
                <a:solidFill>
                  <a:srgbClr val="FF0000"/>
                </a:solidFill>
                <a:effectLst/>
                <a:latin typeface="Arial" pitchFamily="34" charset="0"/>
              </a:rPr>
              <a:t> tüm içindekilerle</a:t>
            </a:r>
            <a:r>
              <a:rPr kumimoji="0" lang="tr-TR" sz="2800" b="1" i="0" u="none" strike="noStrike" cap="none" normalizeH="0" dirty="0" smtClean="0">
                <a:ln>
                  <a:noFill/>
                </a:ln>
                <a:solidFill>
                  <a:srgbClr val="FF0000"/>
                </a:solidFill>
                <a:effectLst/>
                <a:latin typeface="Arial" pitchFamily="34" charset="0"/>
              </a:rPr>
              <a:t> birlikte </a:t>
            </a:r>
            <a:r>
              <a:rPr kumimoji="0" lang="tr-TR" sz="2800" b="1" i="0" u="none" strike="noStrike" cap="none" normalizeH="0" baseline="0" dirty="0" smtClean="0">
                <a:ln>
                  <a:noFill/>
                </a:ln>
                <a:solidFill>
                  <a:schemeClr val="tx1">
                    <a:lumMod val="85000"/>
                    <a:lumOff val="15000"/>
                  </a:schemeClr>
                </a:solidFill>
                <a:effectLst/>
                <a:latin typeface="Arial" pitchFamily="34" charset="0"/>
              </a:rPr>
              <a:t>kocaman bir aile</a:t>
            </a:r>
            <a:r>
              <a:rPr kumimoji="0" lang="tr-TR" sz="2800" b="1" i="0" u="none" strike="noStrike" cap="none" normalizeH="0" baseline="0" dirty="0" smtClean="0">
                <a:ln>
                  <a:noFill/>
                </a:ln>
                <a:solidFill>
                  <a:srgbClr val="FF0000"/>
                </a:solidFill>
                <a:effectLst/>
                <a:latin typeface="Arial" pitchFamily="34" charset="0"/>
              </a:rPr>
              <a:t>…</a:t>
            </a:r>
          </a:p>
        </p:txBody>
      </p:sp>
      <p:pic>
        <p:nvPicPr>
          <p:cNvPr id="4098" name="Picture 2" descr="http://genclik.yasar.edu.tr/wp-content/uploads/2011/07/Genclik-Girisimleri.jpg"/>
          <p:cNvPicPr>
            <a:picLocks noChangeAspect="1" noChangeArrowheads="1"/>
          </p:cNvPicPr>
          <p:nvPr/>
        </p:nvPicPr>
        <p:blipFill>
          <a:blip r:embed="rId3"/>
          <a:srcRect/>
          <a:stretch>
            <a:fillRect/>
          </a:stretch>
        </p:blipFill>
        <p:spPr bwMode="auto">
          <a:xfrm>
            <a:off x="714348" y="1357298"/>
            <a:ext cx="2563425" cy="2420549"/>
          </a:xfrm>
          <a:prstGeom prst="rect">
            <a:avLst/>
          </a:prstGeom>
          <a:noFill/>
        </p:spPr>
      </p:pic>
      <p:sp>
        <p:nvSpPr>
          <p:cNvPr id="4" name="3 Dikdörtgen"/>
          <p:cNvSpPr/>
          <p:nvPr/>
        </p:nvSpPr>
        <p:spPr>
          <a:xfrm>
            <a:off x="857224" y="3857628"/>
            <a:ext cx="7500990" cy="1569660"/>
          </a:xfrm>
          <a:prstGeom prst="rect">
            <a:avLst/>
          </a:prstGeom>
        </p:spPr>
        <p:txBody>
          <a:bodyPr wrap="square">
            <a:spAutoFit/>
          </a:bodyPr>
          <a:lstStyle/>
          <a:p>
            <a:pPr algn="just"/>
            <a:r>
              <a:rPr lang="tr-TR" sz="2400" dirty="0" smtClean="0"/>
              <a:t>Mavi gökyüzü altında ve yeryüzü üzerinde </a:t>
            </a:r>
            <a:r>
              <a:rPr lang="tr-TR" sz="2400" dirty="0" err="1" smtClean="0"/>
              <a:t>yaşaşan</a:t>
            </a:r>
            <a:r>
              <a:rPr lang="tr-TR" sz="2400" dirty="0" smtClean="0"/>
              <a:t> tüm canlılar, tüm insanlar, hayvanlar ve nebatat hiçbir ayırım yapmaksızın "su bağı“ ve "yaratılış bağı" ile birbirimize bağlanmış kocaman bir aileyiz.</a:t>
            </a:r>
            <a:endParaRPr lang="tr-TR" sz="2400" dirty="0"/>
          </a:p>
        </p:txBody>
      </p:sp>
      <p:pic>
        <p:nvPicPr>
          <p:cNvPr id="5" name="Picture 4" descr="E:\Resimler,Fotograflar\ManzaraFotograflari\Agac01.jpg"/>
          <p:cNvPicPr>
            <a:picLocks noChangeAspect="1" noChangeArrowheads="1"/>
          </p:cNvPicPr>
          <p:nvPr/>
        </p:nvPicPr>
        <p:blipFill>
          <a:blip r:embed="rId4"/>
          <a:srcRect/>
          <a:stretch>
            <a:fillRect/>
          </a:stretch>
        </p:blipFill>
        <p:spPr bwMode="auto">
          <a:xfrm>
            <a:off x="6357950" y="1357298"/>
            <a:ext cx="2130373" cy="2386018"/>
          </a:xfrm>
          <a:prstGeom prst="rect">
            <a:avLst/>
          </a:prstGeom>
          <a:noFill/>
        </p:spPr>
      </p:pic>
      <p:pic>
        <p:nvPicPr>
          <p:cNvPr id="6" name="Picture 5" descr="E:\Resimler,Fotograflar\Kuslar\4luMuhabbetKuslari.jpg"/>
          <p:cNvPicPr>
            <a:picLocks noChangeAspect="1" noChangeArrowheads="1"/>
          </p:cNvPicPr>
          <p:nvPr/>
        </p:nvPicPr>
        <p:blipFill>
          <a:blip r:embed="rId5"/>
          <a:srcRect/>
          <a:stretch>
            <a:fillRect/>
          </a:stretch>
        </p:blipFill>
        <p:spPr bwMode="auto">
          <a:xfrm>
            <a:off x="3214679" y="1357298"/>
            <a:ext cx="3143272" cy="241715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357158" y="357166"/>
            <a:ext cx="40671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kumimoji="0" lang="tr-TR" sz="2800" b="1" i="0" u="none" strike="noStrike" cap="none" normalizeH="0" baseline="0" dirty="0" smtClean="0">
                <a:ln>
                  <a:noFill/>
                </a:ln>
                <a:solidFill>
                  <a:srgbClr val="FF0000"/>
                </a:solidFill>
                <a:effectLst/>
                <a:latin typeface="Arial" pitchFamily="34" charset="0"/>
              </a:rPr>
              <a:t>İletişim…</a:t>
            </a:r>
          </a:p>
        </p:txBody>
      </p:sp>
      <p:pic>
        <p:nvPicPr>
          <p:cNvPr id="7" name="Picture 2" descr="http://t2.gstatic.com/images?q=tbn:ANd9GcQl-tSet1ZiEyV_Y77SYtK9ImjENehMN6GnU1pqvS6s6lXZaavH4A"/>
          <p:cNvPicPr>
            <a:picLocks noChangeAspect="1" noChangeArrowheads="1"/>
          </p:cNvPicPr>
          <p:nvPr/>
        </p:nvPicPr>
        <p:blipFill>
          <a:blip r:embed="rId3"/>
          <a:srcRect/>
          <a:stretch>
            <a:fillRect/>
          </a:stretch>
        </p:blipFill>
        <p:spPr bwMode="auto">
          <a:xfrm>
            <a:off x="4929190" y="1"/>
            <a:ext cx="4214810" cy="3643314"/>
          </a:xfrm>
          <a:prstGeom prst="rect">
            <a:avLst/>
          </a:prstGeom>
          <a:noFill/>
        </p:spPr>
      </p:pic>
      <p:sp>
        <p:nvSpPr>
          <p:cNvPr id="8" name="7 Dikdörtgen"/>
          <p:cNvSpPr/>
          <p:nvPr/>
        </p:nvSpPr>
        <p:spPr>
          <a:xfrm>
            <a:off x="214282" y="1071546"/>
            <a:ext cx="4857784" cy="2954655"/>
          </a:xfrm>
          <a:prstGeom prst="rect">
            <a:avLst/>
          </a:prstGeom>
        </p:spPr>
        <p:txBody>
          <a:bodyPr wrap="square">
            <a:spAutoFit/>
          </a:bodyPr>
          <a:lstStyle/>
          <a:p>
            <a:pPr marL="457200" indent="-457200">
              <a:buFont typeface="+mj-lt"/>
              <a:buAutoNum type="arabicPeriod"/>
            </a:pPr>
            <a:r>
              <a:rPr lang="tr-TR" sz="2400" b="1" dirty="0" smtClean="0">
                <a:solidFill>
                  <a:srgbClr val="FF0000"/>
                </a:solidFill>
                <a:latin typeface="Arial" pitchFamily="34" charset="0"/>
              </a:rPr>
              <a:t>İnsanın kendiyle iletişimi</a:t>
            </a:r>
          </a:p>
          <a:p>
            <a:pPr marL="457200" indent="-457200"/>
            <a:r>
              <a:rPr lang="tr-TR" sz="2400" b="1" dirty="0" smtClean="0">
                <a:latin typeface="Century Gothic" pitchFamily="34" charset="0"/>
              </a:rPr>
              <a:t>Suyu seven kendisini de sever. </a:t>
            </a:r>
          </a:p>
          <a:p>
            <a:pPr marL="457200" indent="-457200"/>
            <a:r>
              <a:rPr lang="tr-TR" sz="2400" b="1" dirty="0" smtClean="0">
                <a:solidFill>
                  <a:srgbClr val="FF0000"/>
                </a:solidFill>
                <a:latin typeface="Arial" pitchFamily="34" charset="0"/>
              </a:rPr>
              <a:t>2.   İnsanın diğer insanlarla iletişimi</a:t>
            </a:r>
          </a:p>
          <a:p>
            <a:pPr marL="457200" indent="-457200"/>
            <a:endParaRPr lang="tr-TR" sz="2400" b="1" dirty="0" smtClean="0">
              <a:latin typeface="Century Gothic" pitchFamily="34" charset="0"/>
            </a:endParaRPr>
          </a:p>
          <a:p>
            <a:pPr marL="457200" indent="-457200"/>
            <a:r>
              <a:rPr lang="tr-TR" sz="2400" b="1" dirty="0" smtClean="0">
                <a:latin typeface="Century Gothic" pitchFamily="34" charset="0"/>
              </a:rPr>
              <a:t>Suyu seven, insanı da sever. </a:t>
            </a:r>
          </a:p>
          <a:p>
            <a:pPr marL="457200" indent="-457200">
              <a:buFont typeface="+mj-lt"/>
              <a:buAutoNum type="arabicPeriod"/>
            </a:pPr>
            <a:endParaRPr lang="tr-TR" sz="2400" b="1" dirty="0" smtClean="0">
              <a:solidFill>
                <a:srgbClr val="FF0000"/>
              </a:solidFill>
              <a:latin typeface="Arial" pitchFamily="34" charset="0"/>
            </a:endParaRPr>
          </a:p>
          <a:p>
            <a:endParaRPr lang="tr-TR" dirty="0"/>
          </a:p>
        </p:txBody>
      </p:sp>
      <p:pic>
        <p:nvPicPr>
          <p:cNvPr id="2050" name="Picture 2" descr="E:\Resimler,Fotograflar\Cocuklar,Afrikali,Ayaklarinibirlestirmisler.jpg"/>
          <p:cNvPicPr>
            <a:picLocks noChangeAspect="1" noChangeArrowheads="1"/>
          </p:cNvPicPr>
          <p:nvPr/>
        </p:nvPicPr>
        <p:blipFill>
          <a:blip r:embed="rId4"/>
          <a:srcRect/>
          <a:stretch>
            <a:fillRect/>
          </a:stretch>
        </p:blipFill>
        <p:spPr bwMode="auto">
          <a:xfrm>
            <a:off x="4929190" y="3607891"/>
            <a:ext cx="4214810" cy="3250109"/>
          </a:xfrm>
          <a:prstGeom prst="rect">
            <a:avLst/>
          </a:prstGeom>
          <a:noFill/>
        </p:spPr>
      </p:pic>
      <p:pic>
        <p:nvPicPr>
          <p:cNvPr id="2051" name="Picture 3" descr="E:\Resimler,Fotograflar\cocuk-ve-mutluluk.jpg"/>
          <p:cNvPicPr>
            <a:picLocks noChangeAspect="1" noChangeArrowheads="1"/>
          </p:cNvPicPr>
          <p:nvPr/>
        </p:nvPicPr>
        <p:blipFill>
          <a:blip r:embed="rId5"/>
          <a:srcRect/>
          <a:stretch>
            <a:fillRect/>
          </a:stretch>
        </p:blipFill>
        <p:spPr bwMode="auto">
          <a:xfrm>
            <a:off x="0" y="3579375"/>
            <a:ext cx="4929190" cy="3278625"/>
          </a:xfrm>
          <a:prstGeom prst="rect">
            <a:avLst/>
          </a:prstGeom>
          <a:noFill/>
        </p:spPr>
      </p:pic>
      <p:pic>
        <p:nvPicPr>
          <p:cNvPr id="11" name="Picture 2" descr="https://fbcdn-sphotos-e-a.akamaihd.net/hphotos-ak-ash4/395430_10151379562109868_1614847989_n.jpg"/>
          <p:cNvPicPr>
            <a:picLocks noChangeAspect="1" noChangeArrowheads="1"/>
          </p:cNvPicPr>
          <p:nvPr/>
        </p:nvPicPr>
        <p:blipFill>
          <a:blip r:embed="rId6"/>
          <a:srcRect/>
          <a:stretch>
            <a:fillRect/>
          </a:stretch>
        </p:blipFill>
        <p:spPr bwMode="auto">
          <a:xfrm>
            <a:off x="9358346" y="2143116"/>
            <a:ext cx="3714743" cy="25717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786182" y="357166"/>
            <a:ext cx="5357818" cy="6500834"/>
          </a:xfrm>
        </p:spPr>
        <p:txBody>
          <a:bodyPr>
            <a:normAutofit lnSpcReduction="10000"/>
          </a:bodyPr>
          <a:lstStyle/>
          <a:p>
            <a:pPr algn="l"/>
            <a:r>
              <a:rPr lang="tr-TR" dirty="0" smtClean="0">
                <a:solidFill>
                  <a:srgbClr val="0070C0"/>
                </a:solidFill>
              </a:rPr>
              <a:t>  </a:t>
            </a:r>
            <a:r>
              <a:rPr lang="tr-TR" b="1" dirty="0" smtClean="0">
                <a:solidFill>
                  <a:srgbClr val="0070C0"/>
                </a:solidFill>
              </a:rPr>
              <a:t>İÇERİK</a:t>
            </a:r>
          </a:p>
          <a:p>
            <a:pPr marL="182563" indent="-182563" algn="l">
              <a:buFont typeface="Wingdings" pitchFamily="2" charset="2"/>
              <a:buChar char="§"/>
            </a:pPr>
            <a:r>
              <a:rPr lang="tr-TR" sz="2800" dirty="0" smtClean="0">
                <a:solidFill>
                  <a:srgbClr val="0070C0"/>
                </a:solidFill>
              </a:rPr>
              <a:t>Suyu tanıyalım…</a:t>
            </a:r>
          </a:p>
          <a:p>
            <a:pPr marL="182563" indent="-182563" algn="l">
              <a:buFont typeface="Wingdings" pitchFamily="2" charset="2"/>
              <a:buChar char="§"/>
            </a:pPr>
            <a:r>
              <a:rPr lang="tr-TR" sz="2800" dirty="0" smtClean="0">
                <a:solidFill>
                  <a:srgbClr val="0070C0"/>
                </a:solidFill>
              </a:rPr>
              <a:t>Suyun metafizik boyutu,</a:t>
            </a:r>
          </a:p>
          <a:p>
            <a:pPr marL="182563" indent="-182563" algn="l">
              <a:buFont typeface="Wingdings" pitchFamily="2" charset="2"/>
              <a:buChar char="§"/>
            </a:pPr>
            <a:r>
              <a:rPr lang="tr-TR" sz="2800" dirty="0" smtClean="0">
                <a:solidFill>
                  <a:srgbClr val="0070C0"/>
                </a:solidFill>
              </a:rPr>
              <a:t>Suyun anlamak, anlamlandırmak.</a:t>
            </a:r>
          </a:p>
          <a:p>
            <a:pPr marL="182563" indent="-182563" algn="l">
              <a:buFont typeface="Wingdings" pitchFamily="2" charset="2"/>
              <a:buChar char="§"/>
            </a:pPr>
            <a:r>
              <a:rPr lang="tr-TR" sz="2800" dirty="0" smtClean="0">
                <a:solidFill>
                  <a:srgbClr val="0070C0"/>
                </a:solidFill>
              </a:rPr>
              <a:t>Dünya tüm içindekilerle kocaman bir ailedir.</a:t>
            </a:r>
          </a:p>
          <a:p>
            <a:pPr marL="182563" indent="-182563" algn="l">
              <a:buFont typeface="Wingdings" pitchFamily="2" charset="2"/>
              <a:buChar char="§"/>
            </a:pPr>
            <a:r>
              <a:rPr lang="tr-TR" sz="2800" dirty="0" smtClean="0">
                <a:solidFill>
                  <a:srgbClr val="0070C0"/>
                </a:solidFill>
              </a:rPr>
              <a:t>Tüm canlıların özü sudur, canlılar sudan bir damladır.</a:t>
            </a:r>
          </a:p>
          <a:p>
            <a:pPr marL="182563" indent="-182563" algn="l">
              <a:buFont typeface="Wingdings" pitchFamily="2" charset="2"/>
              <a:buChar char="§"/>
            </a:pPr>
            <a:r>
              <a:rPr lang="tr-TR" sz="2800" dirty="0" smtClean="0">
                <a:solidFill>
                  <a:srgbClr val="0070C0"/>
                </a:solidFill>
              </a:rPr>
              <a:t>İnsanın insanlarla,hayvanlarla,doğayla iletişimi</a:t>
            </a:r>
          </a:p>
          <a:p>
            <a:pPr marL="182563" indent="-182563" algn="l">
              <a:buFont typeface="Wingdings" pitchFamily="2" charset="2"/>
              <a:buChar char="§"/>
            </a:pPr>
            <a:r>
              <a:rPr lang="tr-TR" sz="2800" dirty="0" smtClean="0">
                <a:solidFill>
                  <a:srgbClr val="0070C0"/>
                </a:solidFill>
              </a:rPr>
              <a:t>Su ile iletişim</a:t>
            </a:r>
          </a:p>
          <a:p>
            <a:pPr marL="182563" indent="-182563" algn="l">
              <a:buFont typeface="Wingdings" pitchFamily="2" charset="2"/>
              <a:buChar char="§"/>
            </a:pPr>
            <a:r>
              <a:rPr lang="tr-TR" sz="2800" dirty="0" smtClean="0">
                <a:solidFill>
                  <a:srgbClr val="0070C0"/>
                </a:solidFill>
              </a:rPr>
              <a:t>İnsanın kendisiyle,çevresiyle,diğer insanlarla,hayvanlarla iletişimi</a:t>
            </a:r>
          </a:p>
          <a:p>
            <a:pPr marL="182563" indent="-182563" algn="l">
              <a:buFont typeface="Wingdings" pitchFamily="2" charset="2"/>
              <a:buChar char="§"/>
            </a:pPr>
            <a:endParaRPr lang="tr-TR" sz="2800" dirty="0" smtClean="0">
              <a:solidFill>
                <a:srgbClr val="0070C0"/>
              </a:solidFill>
            </a:endParaRPr>
          </a:p>
          <a:p>
            <a:pPr marL="182563" indent="-182563" algn="l">
              <a:buFont typeface="Wingdings" pitchFamily="2" charset="2"/>
              <a:buChar char="§"/>
            </a:pPr>
            <a:endParaRPr lang="tr-TR" sz="2800" dirty="0" smtClean="0">
              <a:solidFill>
                <a:srgbClr val="0070C0"/>
              </a:solidFill>
            </a:endParaRPr>
          </a:p>
          <a:p>
            <a:pPr marL="182563" indent="-182563" algn="l">
              <a:buFont typeface="Wingdings" pitchFamily="2" charset="2"/>
              <a:buChar char="§"/>
            </a:pPr>
            <a:endParaRPr lang="tr-TR" sz="2800" dirty="0" smtClean="0">
              <a:solidFill>
                <a:srgbClr val="0070C0"/>
              </a:solidFill>
            </a:endParaRPr>
          </a:p>
          <a:p>
            <a:pPr marL="182563" indent="-182563" algn="l">
              <a:buFont typeface="Wingdings" pitchFamily="2" charset="2"/>
              <a:buChar char="§"/>
            </a:pPr>
            <a:endParaRPr lang="tr-TR" sz="2800" dirty="0" smtClean="0">
              <a:solidFill>
                <a:srgbClr val="0070C0"/>
              </a:solidFill>
            </a:endParaRPr>
          </a:p>
          <a:p>
            <a:pPr marL="182563" indent="-182563" algn="l">
              <a:buFont typeface="Wingdings" pitchFamily="2" charset="2"/>
              <a:buChar char="§"/>
            </a:pPr>
            <a:endParaRPr lang="tr-TR" sz="2800" dirty="0">
              <a:solidFill>
                <a:srgbClr val="0070C0"/>
              </a:solidFill>
            </a:endParaRPr>
          </a:p>
        </p:txBody>
      </p:sp>
      <p:pic>
        <p:nvPicPr>
          <p:cNvPr id="5" name="4 Resim" descr="https://fbcdn-sphotos-g-a.akamaihd.net/hphotos-ak-prn1/63031_10151485992184757_47726169_n.jpg"/>
          <p:cNvPicPr/>
          <p:nvPr/>
        </p:nvPicPr>
        <p:blipFill>
          <a:blip r:embed="rId2"/>
          <a:srcRect/>
          <a:stretch>
            <a:fillRect/>
          </a:stretch>
        </p:blipFill>
        <p:spPr bwMode="auto">
          <a:xfrm>
            <a:off x="0" y="1"/>
            <a:ext cx="3571868" cy="5357826"/>
          </a:xfrm>
          <a:prstGeom prst="rect">
            <a:avLst/>
          </a:prstGeom>
          <a:noFill/>
        </p:spPr>
      </p:pic>
      <p:sp>
        <p:nvSpPr>
          <p:cNvPr id="6" name="2 Alt Başlık"/>
          <p:cNvSpPr txBox="1">
            <a:spLocks/>
          </p:cNvSpPr>
          <p:nvPr/>
        </p:nvSpPr>
        <p:spPr>
          <a:xfrm>
            <a:off x="142844" y="5429264"/>
            <a:ext cx="3500462" cy="1209668"/>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600" b="1" i="0" u="none" strike="noStrike" kern="1200" cap="none" spc="0" normalizeH="0" baseline="0" noProof="0" dirty="0" smtClean="0">
                <a:ln>
                  <a:noFill/>
                </a:ln>
                <a:solidFill>
                  <a:srgbClr val="FF0000"/>
                </a:solidFill>
                <a:effectLst/>
                <a:uLnTx/>
                <a:uFillTx/>
                <a:latin typeface="+mn-lt"/>
                <a:ea typeface="+mn-ea"/>
                <a:cs typeface="+mn-cs"/>
              </a:rPr>
              <a:t>Su,</a:t>
            </a:r>
            <a:r>
              <a:rPr kumimoji="0" lang="tr-TR" sz="3600" b="1" i="0" u="none" strike="noStrike" kern="1200" cap="none" spc="0" normalizeH="0" noProof="0" dirty="0" smtClean="0">
                <a:ln>
                  <a:noFill/>
                </a:ln>
                <a:solidFill>
                  <a:srgbClr val="FF0000"/>
                </a:solidFill>
                <a:effectLst/>
                <a:uLnTx/>
                <a:uFillTx/>
                <a:latin typeface="+mn-lt"/>
                <a:ea typeface="+mn-ea"/>
                <a:cs typeface="+mn-cs"/>
              </a:rPr>
              <a:t> İletişim ve Toplumsal Barış</a:t>
            </a:r>
            <a:r>
              <a:rPr kumimoji="0" lang="tr-TR" sz="3600" b="1" i="0" u="none" strike="noStrike" kern="1200" cap="none" spc="0" normalizeH="0" baseline="0" noProof="0" dirty="0" smtClean="0">
                <a:ln>
                  <a:noFill/>
                </a:ln>
                <a:solidFill>
                  <a:srgbClr val="FF0000"/>
                </a:solidFill>
                <a:effectLst/>
                <a:uLnTx/>
                <a:uFillTx/>
                <a:latin typeface="+mn-lt"/>
                <a:ea typeface="+mn-ea"/>
                <a:cs typeface="+mn-cs"/>
              </a:rPr>
              <a:t>…</a:t>
            </a:r>
            <a:endParaRPr kumimoji="0" lang="tr-TR" sz="36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fbPhotoImage" descr="https://fbcdn-sphotos-f-a.akamaihd.net/hphotos-ak-snc6/223410_10151433072704868_708887870_n.pn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214282" y="500042"/>
            <a:ext cx="5786478" cy="523220"/>
          </a:xfrm>
          <a:prstGeom prst="rect">
            <a:avLst/>
          </a:prstGeom>
        </p:spPr>
        <p:txBody>
          <a:bodyPr wrap="square">
            <a:spAutoFit/>
          </a:bodyPr>
          <a:lstStyle/>
          <a:p>
            <a:r>
              <a:rPr lang="tr-TR" sz="2800" b="1" dirty="0" smtClean="0">
                <a:solidFill>
                  <a:srgbClr val="FF0000"/>
                </a:solidFill>
                <a:latin typeface="Arial" pitchFamily="34" charset="0"/>
              </a:rPr>
              <a:t>3. İnsanın hayvanlarla iletişimi</a:t>
            </a:r>
            <a:endParaRPr lang="tr-TR" sz="2800" dirty="0"/>
          </a:p>
        </p:txBody>
      </p:sp>
      <p:pic>
        <p:nvPicPr>
          <p:cNvPr id="3074" name="Picture 2" descr="E:\Resimler,Fotograflar\CocukveKopekBasbasaVermisler.jpg"/>
          <p:cNvPicPr>
            <a:picLocks noChangeAspect="1" noChangeArrowheads="1"/>
          </p:cNvPicPr>
          <p:nvPr/>
        </p:nvPicPr>
        <p:blipFill>
          <a:blip r:embed="rId3"/>
          <a:srcRect/>
          <a:stretch>
            <a:fillRect/>
          </a:stretch>
        </p:blipFill>
        <p:spPr bwMode="auto">
          <a:xfrm>
            <a:off x="5596676" y="142852"/>
            <a:ext cx="3547324" cy="2921326"/>
          </a:xfrm>
          <a:prstGeom prst="rect">
            <a:avLst/>
          </a:prstGeom>
          <a:noFill/>
        </p:spPr>
      </p:pic>
      <p:pic>
        <p:nvPicPr>
          <p:cNvPr id="3075" name="Picture 3" descr="E:\Resimler,Fotograflar\EldeGuvecin.jpg"/>
          <p:cNvPicPr>
            <a:picLocks noChangeAspect="1" noChangeArrowheads="1"/>
          </p:cNvPicPr>
          <p:nvPr/>
        </p:nvPicPr>
        <p:blipFill>
          <a:blip r:embed="rId4"/>
          <a:srcRect/>
          <a:stretch>
            <a:fillRect/>
          </a:stretch>
        </p:blipFill>
        <p:spPr bwMode="auto">
          <a:xfrm>
            <a:off x="3000364" y="2571744"/>
            <a:ext cx="2642628" cy="1977909"/>
          </a:xfrm>
          <a:prstGeom prst="rect">
            <a:avLst/>
          </a:prstGeom>
          <a:noFill/>
        </p:spPr>
      </p:pic>
      <p:pic>
        <p:nvPicPr>
          <p:cNvPr id="3076" name="Picture 4" descr="E:\Resimler,Fotograflar\EsineAglayanKus.jpg"/>
          <p:cNvPicPr>
            <a:picLocks noChangeAspect="1" noChangeArrowheads="1"/>
          </p:cNvPicPr>
          <p:nvPr/>
        </p:nvPicPr>
        <p:blipFill>
          <a:blip r:embed="rId5"/>
          <a:srcRect/>
          <a:stretch>
            <a:fillRect/>
          </a:stretch>
        </p:blipFill>
        <p:spPr bwMode="auto">
          <a:xfrm>
            <a:off x="5572132" y="2928934"/>
            <a:ext cx="2786082" cy="2007987"/>
          </a:xfrm>
          <a:prstGeom prst="rect">
            <a:avLst/>
          </a:prstGeom>
          <a:noFill/>
        </p:spPr>
      </p:pic>
      <p:pic>
        <p:nvPicPr>
          <p:cNvPr id="9" name="8 Resim" descr="Foto&amp;gbreve;raf"/>
          <p:cNvPicPr/>
          <p:nvPr/>
        </p:nvPicPr>
        <p:blipFill>
          <a:blip r:embed="rId6"/>
          <a:srcRect/>
          <a:stretch>
            <a:fillRect/>
          </a:stretch>
        </p:blipFill>
        <p:spPr bwMode="auto">
          <a:xfrm>
            <a:off x="357158" y="1357298"/>
            <a:ext cx="2428892" cy="3143248"/>
          </a:xfrm>
          <a:prstGeom prst="rect">
            <a:avLst/>
          </a:prstGeom>
          <a:noFill/>
          <a:ln w="9525">
            <a:noFill/>
            <a:miter lim="800000"/>
            <a:headEnd/>
            <a:tailEnd/>
          </a:ln>
        </p:spPr>
      </p:pic>
      <p:pic>
        <p:nvPicPr>
          <p:cNvPr id="10" name="rg_hi" descr="http://t1.gstatic.com/images?q=tbn:ANd9GcRWa1RN5KPmCWP1zHpwIi5qbQa5SHVIXTfTVd9NG9aUKj29uxyn4w"/>
          <p:cNvPicPr/>
          <p:nvPr/>
        </p:nvPicPr>
        <p:blipFill>
          <a:blip r:embed="rId7"/>
          <a:srcRect/>
          <a:stretch>
            <a:fillRect/>
          </a:stretch>
        </p:blipFill>
        <p:spPr bwMode="auto">
          <a:xfrm>
            <a:off x="142844" y="4572008"/>
            <a:ext cx="2786082" cy="2003019"/>
          </a:xfrm>
          <a:prstGeom prst="rect">
            <a:avLst/>
          </a:prstGeom>
          <a:noFill/>
          <a:ln w="9525">
            <a:noFill/>
            <a:miter lim="800000"/>
            <a:headEnd/>
            <a:tailEnd/>
          </a:ln>
        </p:spPr>
      </p:pic>
      <p:pic>
        <p:nvPicPr>
          <p:cNvPr id="11" name="Picture 6" descr="https://fbcdn-sphotos-d-a.akamaihd.net/hphotos-ak-snc6/166591_10151381084934868_1569435810_n.jpg"/>
          <p:cNvPicPr>
            <a:picLocks noChangeAspect="1" noChangeArrowheads="1"/>
          </p:cNvPicPr>
          <p:nvPr/>
        </p:nvPicPr>
        <p:blipFill>
          <a:blip r:embed="rId8" cstate="email"/>
          <a:srcRect/>
          <a:stretch>
            <a:fillRect/>
          </a:stretch>
        </p:blipFill>
        <p:spPr bwMode="auto">
          <a:xfrm>
            <a:off x="2214546" y="4326032"/>
            <a:ext cx="2143140" cy="2531968"/>
          </a:xfrm>
          <a:prstGeom prst="rect">
            <a:avLst/>
          </a:prstGeom>
          <a:noFill/>
        </p:spPr>
      </p:pic>
      <p:pic>
        <p:nvPicPr>
          <p:cNvPr id="12" name="11 Resim" descr="https://fbcdn-sphotos-h-a.akamaihd.net/hphotos-ak-ash4/373909_309910989035580_1149727698_n.jpg"/>
          <p:cNvPicPr/>
          <p:nvPr/>
        </p:nvPicPr>
        <p:blipFill>
          <a:blip r:embed="rId9" cstate="email"/>
          <a:srcRect/>
          <a:stretch>
            <a:fillRect/>
          </a:stretch>
        </p:blipFill>
        <p:spPr bwMode="auto">
          <a:xfrm>
            <a:off x="4286248" y="5000636"/>
            <a:ext cx="2428892" cy="1571612"/>
          </a:xfrm>
          <a:prstGeom prst="rect">
            <a:avLst/>
          </a:prstGeom>
          <a:noFill/>
          <a:ln w="9525">
            <a:noFill/>
            <a:miter lim="800000"/>
            <a:headEnd/>
            <a:tailEnd/>
          </a:ln>
        </p:spPr>
      </p:pic>
      <p:pic>
        <p:nvPicPr>
          <p:cNvPr id="13" name="12 Resim" descr="https://fbcdn-sphotos-c-a.akamaihd.net/hphotos-ak-ash4/s480x480/252185_10151326712568080_878480012_n.jpg"/>
          <p:cNvPicPr/>
          <p:nvPr/>
        </p:nvPicPr>
        <p:blipFill>
          <a:blip r:embed="rId10" cstate="email"/>
          <a:srcRect/>
          <a:stretch>
            <a:fillRect/>
          </a:stretch>
        </p:blipFill>
        <p:spPr bwMode="auto">
          <a:xfrm>
            <a:off x="6643670" y="4714884"/>
            <a:ext cx="2500330" cy="2143116"/>
          </a:xfrm>
          <a:prstGeom prst="rect">
            <a:avLst/>
          </a:prstGeom>
          <a:noFill/>
          <a:ln w="9525">
            <a:noFill/>
            <a:miter lim="800000"/>
            <a:headEnd/>
            <a:tailEnd/>
          </a:ln>
        </p:spPr>
      </p:pic>
      <p:pic>
        <p:nvPicPr>
          <p:cNvPr id="15" name="14 Resim" descr="https://fbcdn-sphotos-c-a.akamaihd.net/hphotos-ak-ash3/76431_560563857303624_1660043969_n.jpg"/>
          <p:cNvPicPr/>
          <p:nvPr/>
        </p:nvPicPr>
        <p:blipFill>
          <a:blip r:embed="rId11" cstate="email"/>
          <a:srcRect/>
          <a:stretch>
            <a:fillRect/>
          </a:stretch>
        </p:blipFill>
        <p:spPr bwMode="auto">
          <a:xfrm>
            <a:off x="3214678" y="1000108"/>
            <a:ext cx="2286016" cy="1664488"/>
          </a:xfrm>
          <a:prstGeom prst="rect">
            <a:avLst/>
          </a:prstGeom>
          <a:noFill/>
          <a:ln w="9525">
            <a:noFill/>
            <a:miter lim="800000"/>
            <a:headEnd/>
            <a:tailEnd/>
          </a:ln>
        </p:spPr>
      </p:pic>
      <p:pic>
        <p:nvPicPr>
          <p:cNvPr id="39938" name="Picture 2" descr="http://t1.gstatic.com/images?q=tbn:ANd9GcQ94Ww6Sx0f1niI3NrOEdlkDSDmyrlOIMv8o0flXQQdOpDqbzLY5Q"/>
          <p:cNvPicPr>
            <a:picLocks noChangeAspect="1" noChangeArrowheads="1"/>
          </p:cNvPicPr>
          <p:nvPr/>
        </p:nvPicPr>
        <p:blipFill>
          <a:blip r:embed="rId12"/>
          <a:srcRect/>
          <a:stretch>
            <a:fillRect/>
          </a:stretch>
        </p:blipFill>
        <p:spPr bwMode="auto">
          <a:xfrm>
            <a:off x="9429784" y="214290"/>
            <a:ext cx="4914900" cy="4505325"/>
          </a:xfrm>
          <a:prstGeom prst="rect">
            <a:avLst/>
          </a:prstGeom>
          <a:noFill/>
        </p:spPr>
      </p:pic>
      <p:sp>
        <p:nvSpPr>
          <p:cNvPr id="39940" name="AutoShape 4" descr="http://t2.gstatic.com/images?q=tbn:ANd9GcQyLXn-1aP-EdhvyXSJQYPhDH3A-LqmRKupW66tg-QyWFfLUs_EHw"/>
          <p:cNvSpPr>
            <a:spLocks noChangeAspect="1" noChangeArrowheads="1"/>
          </p:cNvSpPr>
          <p:nvPr/>
        </p:nvSpPr>
        <p:spPr bwMode="auto">
          <a:xfrm>
            <a:off x="63500" y="-136525"/>
            <a:ext cx="3838575" cy="38385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9942" name="AutoShape 6" descr="http://t2.gstatic.com/images?q=tbn:ANd9GcQyLXn-1aP-EdhvyXSJQYPhDH3A-LqmRKupW66tg-QyWFfLUs_EHw"/>
          <p:cNvSpPr>
            <a:spLocks noChangeAspect="1" noChangeArrowheads="1"/>
          </p:cNvSpPr>
          <p:nvPr/>
        </p:nvSpPr>
        <p:spPr bwMode="auto">
          <a:xfrm>
            <a:off x="63500" y="-136525"/>
            <a:ext cx="3838575" cy="38385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 name="15 Resim" descr="https://fbcdn-sphotos-g-a.akamaihd.net/hphotos-ak-ash3/27916_573760799317263_306904681_n.jpg"/>
          <p:cNvPicPr/>
          <p:nvPr/>
        </p:nvPicPr>
        <p:blipFill>
          <a:blip r:embed="rId13" cstate="email"/>
          <a:srcRect/>
          <a:stretch>
            <a:fillRect/>
          </a:stretch>
        </p:blipFill>
        <p:spPr bwMode="auto">
          <a:xfrm>
            <a:off x="9786974" y="5053233"/>
            <a:ext cx="3357554" cy="1804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571472" y="571480"/>
            <a:ext cx="83439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kumimoji="0" lang="tr-TR" sz="2800" b="1" i="0" u="none" strike="noStrike" cap="none" normalizeH="0" baseline="0" dirty="0" smtClean="0">
                <a:ln>
                  <a:noFill/>
                </a:ln>
                <a:solidFill>
                  <a:srgbClr val="FF0000"/>
                </a:solidFill>
                <a:effectLst/>
                <a:latin typeface="Arial" pitchFamily="34" charset="0"/>
              </a:rPr>
              <a:t>İletişim…</a:t>
            </a:r>
          </a:p>
        </p:txBody>
      </p:sp>
      <p:sp>
        <p:nvSpPr>
          <p:cNvPr id="8" name="7 Dikdörtgen"/>
          <p:cNvSpPr/>
          <p:nvPr/>
        </p:nvSpPr>
        <p:spPr>
          <a:xfrm>
            <a:off x="571472" y="1071546"/>
            <a:ext cx="4614389" cy="3139321"/>
          </a:xfrm>
          <a:prstGeom prst="rect">
            <a:avLst/>
          </a:prstGeom>
        </p:spPr>
        <p:txBody>
          <a:bodyPr wrap="square">
            <a:spAutoFit/>
          </a:bodyPr>
          <a:lstStyle/>
          <a:p>
            <a:endParaRPr lang="tr-TR" b="1" dirty="0" smtClean="0">
              <a:solidFill>
                <a:srgbClr val="FF0000"/>
              </a:solidFill>
              <a:latin typeface="Arial" pitchFamily="34" charset="0"/>
            </a:endParaRPr>
          </a:p>
          <a:p>
            <a:pPr marL="265113" indent="-265113"/>
            <a:r>
              <a:rPr lang="tr-TR" b="1" dirty="0" smtClean="0">
                <a:solidFill>
                  <a:srgbClr val="FF0000"/>
                </a:solidFill>
                <a:latin typeface="Arial" pitchFamily="34" charset="0"/>
              </a:rPr>
              <a:t>4. İnsanın nebatat yani doğadakiler ile iletişimi</a:t>
            </a:r>
          </a:p>
          <a:p>
            <a:pPr marL="342900" indent="-342900">
              <a:buFont typeface="+mj-lt"/>
              <a:buAutoNum type="arabicPeriod"/>
            </a:pPr>
            <a:endParaRPr lang="tr-TR" b="1" dirty="0" smtClean="0">
              <a:solidFill>
                <a:srgbClr val="FF0000"/>
              </a:solidFill>
              <a:latin typeface="Arial" pitchFamily="34" charset="0"/>
            </a:endParaRPr>
          </a:p>
          <a:p>
            <a:pPr marL="342900" indent="-342900"/>
            <a:r>
              <a:rPr lang="tr-TR" b="1" dirty="0" smtClean="0">
                <a:solidFill>
                  <a:srgbClr val="FF0000"/>
                </a:solidFill>
                <a:latin typeface="Arial" pitchFamily="34" charset="0"/>
              </a:rPr>
              <a:t>5. İnsanın eşyayla iletişimi</a:t>
            </a:r>
          </a:p>
          <a:p>
            <a:pPr marL="342900" indent="-342900"/>
            <a:endParaRPr lang="tr-TR" b="1" dirty="0" smtClean="0">
              <a:solidFill>
                <a:srgbClr val="FF0000"/>
              </a:solidFill>
              <a:latin typeface="Arial" pitchFamily="34" charset="0"/>
            </a:endParaRPr>
          </a:p>
          <a:p>
            <a:r>
              <a:rPr lang="tr-TR" sz="2400" b="1" dirty="0" smtClean="0">
                <a:solidFill>
                  <a:srgbClr val="FF0000"/>
                </a:solidFill>
                <a:latin typeface="Arial" pitchFamily="34" charset="0"/>
              </a:rPr>
              <a:t>Seven sevdiğini incitmez.Sevgi gönüllerin birlikteliğidir.</a:t>
            </a:r>
          </a:p>
          <a:p>
            <a:endParaRPr lang="tr-TR" dirty="0"/>
          </a:p>
        </p:txBody>
      </p:sp>
      <p:pic>
        <p:nvPicPr>
          <p:cNvPr id="5" name="4 Resim" descr="http://pagead2.googlesyndication.com/simgad/11853881542372092334"/>
          <p:cNvPicPr/>
          <p:nvPr/>
        </p:nvPicPr>
        <p:blipFill>
          <a:blip r:embed="rId3"/>
          <a:srcRect/>
          <a:stretch>
            <a:fillRect/>
          </a:stretch>
        </p:blipFill>
        <p:spPr bwMode="auto">
          <a:xfrm>
            <a:off x="6072198" y="0"/>
            <a:ext cx="3071802" cy="3786190"/>
          </a:xfrm>
          <a:prstGeom prst="rect">
            <a:avLst/>
          </a:prstGeom>
          <a:noFill/>
          <a:ln w="9525">
            <a:noFill/>
            <a:miter lim="800000"/>
            <a:headEnd/>
            <a:tailEnd/>
          </a:ln>
        </p:spPr>
      </p:pic>
      <p:pic>
        <p:nvPicPr>
          <p:cNvPr id="6" name="Picture 49" descr="http://files.myopera.com/KUL/blog/%C3%A7e%C5%9Fme.JPG"/>
          <p:cNvPicPr>
            <a:picLocks noChangeAspect="1" noChangeArrowheads="1"/>
          </p:cNvPicPr>
          <p:nvPr/>
        </p:nvPicPr>
        <p:blipFill>
          <a:blip r:embed="rId4"/>
          <a:srcRect/>
          <a:stretch>
            <a:fillRect/>
          </a:stretch>
        </p:blipFill>
        <p:spPr bwMode="auto">
          <a:xfrm>
            <a:off x="0" y="4329942"/>
            <a:ext cx="3929058" cy="2528058"/>
          </a:xfrm>
          <a:prstGeom prst="rect">
            <a:avLst/>
          </a:prstGeom>
          <a:noFill/>
        </p:spPr>
      </p:pic>
      <p:pic>
        <p:nvPicPr>
          <p:cNvPr id="9" name="Picture 2" descr="http://www.nurunyolcusu.com/wp-content/uploads/2012/04/yesilliklerde-kosan-cocuk.jpg"/>
          <p:cNvPicPr>
            <a:picLocks noChangeAspect="1" noChangeArrowheads="1"/>
          </p:cNvPicPr>
          <p:nvPr/>
        </p:nvPicPr>
        <p:blipFill>
          <a:blip r:embed="rId5"/>
          <a:srcRect/>
          <a:stretch>
            <a:fillRect/>
          </a:stretch>
        </p:blipFill>
        <p:spPr bwMode="auto">
          <a:xfrm>
            <a:off x="6072198" y="3786190"/>
            <a:ext cx="3071802" cy="307181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285720" y="571480"/>
            <a:ext cx="86296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kumimoji="0" lang="tr-TR" sz="2800" b="1" i="0" u="none" strike="noStrike" cap="none" normalizeH="0" baseline="0" dirty="0" smtClean="0">
                <a:ln>
                  <a:noFill/>
                </a:ln>
                <a:solidFill>
                  <a:srgbClr val="FF0000"/>
                </a:solidFill>
                <a:effectLst/>
                <a:latin typeface="Arial" pitchFamily="34" charset="0"/>
              </a:rPr>
              <a:t>Suyla iletişim…</a:t>
            </a:r>
          </a:p>
        </p:txBody>
      </p:sp>
      <p:sp>
        <p:nvSpPr>
          <p:cNvPr id="8" name="7 Dikdörtgen"/>
          <p:cNvSpPr/>
          <p:nvPr/>
        </p:nvSpPr>
        <p:spPr>
          <a:xfrm>
            <a:off x="285720" y="1071546"/>
            <a:ext cx="4614389" cy="2585323"/>
          </a:xfrm>
          <a:prstGeom prst="rect">
            <a:avLst/>
          </a:prstGeom>
        </p:spPr>
        <p:txBody>
          <a:bodyPr wrap="square">
            <a:spAutoFit/>
          </a:bodyPr>
          <a:lstStyle/>
          <a:p>
            <a:endParaRPr lang="tr-TR" b="1" dirty="0" smtClean="0">
              <a:solidFill>
                <a:srgbClr val="FF0000"/>
              </a:solidFill>
              <a:latin typeface="Arial" pitchFamily="34" charset="0"/>
            </a:endParaRPr>
          </a:p>
          <a:p>
            <a:pPr marL="342900" indent="-342900">
              <a:buAutoNum type="arabicPeriod" startAt="6"/>
            </a:pPr>
            <a:r>
              <a:rPr lang="tr-TR" b="1" dirty="0" smtClean="0">
                <a:solidFill>
                  <a:srgbClr val="FF0000"/>
                </a:solidFill>
                <a:latin typeface="Arial" pitchFamily="34" charset="0"/>
              </a:rPr>
              <a:t>İnsanın suyla iletişimi</a:t>
            </a:r>
          </a:p>
          <a:p>
            <a:pPr marL="342900" indent="-342900">
              <a:buFont typeface="Wingdings" pitchFamily="2" charset="2"/>
              <a:buChar char="§"/>
            </a:pPr>
            <a:r>
              <a:rPr lang="tr-TR" b="1" dirty="0" smtClean="0">
                <a:solidFill>
                  <a:schemeClr val="tx1">
                    <a:lumMod val="85000"/>
                    <a:lumOff val="15000"/>
                  </a:schemeClr>
                </a:solidFill>
                <a:latin typeface="Arial" pitchFamily="34" charset="0"/>
              </a:rPr>
              <a:t>Su Dupduru, içi-dışı,eylemi-söylemi,özü-sözü birdir. </a:t>
            </a:r>
          </a:p>
          <a:p>
            <a:pPr marL="342900" indent="-342900">
              <a:buFont typeface="Wingdings" pitchFamily="2" charset="2"/>
              <a:buChar char="§"/>
            </a:pPr>
            <a:r>
              <a:rPr lang="tr-TR" b="1" dirty="0" smtClean="0">
                <a:solidFill>
                  <a:schemeClr val="tx1">
                    <a:lumMod val="85000"/>
                    <a:lumOff val="15000"/>
                  </a:schemeClr>
                </a:solidFill>
                <a:latin typeface="Arial" pitchFamily="34" charset="0"/>
              </a:rPr>
              <a:t>Su samimidir. </a:t>
            </a:r>
          </a:p>
          <a:p>
            <a:pPr marL="342900" indent="-342900">
              <a:buFont typeface="Wingdings" pitchFamily="2" charset="2"/>
              <a:buChar char="§"/>
            </a:pPr>
            <a:r>
              <a:rPr lang="tr-TR" b="1" dirty="0" smtClean="0">
                <a:solidFill>
                  <a:schemeClr val="tx1">
                    <a:lumMod val="85000"/>
                    <a:lumOff val="15000"/>
                  </a:schemeClr>
                </a:solidFill>
                <a:latin typeface="Arial" pitchFamily="34" charset="0"/>
              </a:rPr>
              <a:t>Su her zaman birleştirici, kucaklayıcı ve verici olmuştur. </a:t>
            </a:r>
          </a:p>
          <a:p>
            <a:pPr marL="342900" indent="-342900"/>
            <a:endParaRPr lang="tr-TR" b="1" dirty="0" smtClean="0">
              <a:solidFill>
                <a:srgbClr val="FF0000"/>
              </a:solidFill>
              <a:latin typeface="Arial" pitchFamily="34" charset="0"/>
            </a:endParaRPr>
          </a:p>
          <a:p>
            <a:endParaRPr lang="tr-TR" dirty="0"/>
          </a:p>
        </p:txBody>
      </p:sp>
      <p:pic>
        <p:nvPicPr>
          <p:cNvPr id="10" name="Picture 2" descr="http://yenisafak.com.tr/resim/site/untitled581163a139115d83f2by.jpg"/>
          <p:cNvPicPr>
            <a:picLocks noChangeAspect="1" noChangeArrowheads="1"/>
          </p:cNvPicPr>
          <p:nvPr/>
        </p:nvPicPr>
        <p:blipFill>
          <a:blip r:embed="rId3"/>
          <a:srcRect/>
          <a:stretch>
            <a:fillRect/>
          </a:stretch>
        </p:blipFill>
        <p:spPr bwMode="auto">
          <a:xfrm>
            <a:off x="5072066" y="0"/>
            <a:ext cx="4071934" cy="3199066"/>
          </a:xfrm>
          <a:prstGeom prst="rect">
            <a:avLst/>
          </a:prstGeom>
          <a:noFill/>
        </p:spPr>
      </p:pic>
      <p:pic>
        <p:nvPicPr>
          <p:cNvPr id="11" name="Picture 4"/>
          <p:cNvPicPr>
            <a:picLocks noChangeAspect="1" noChangeArrowheads="1"/>
          </p:cNvPicPr>
          <p:nvPr/>
        </p:nvPicPr>
        <p:blipFill>
          <a:blip r:embed="rId4"/>
          <a:srcRect/>
          <a:stretch>
            <a:fillRect/>
          </a:stretch>
        </p:blipFill>
        <p:spPr bwMode="auto">
          <a:xfrm>
            <a:off x="0" y="3460917"/>
            <a:ext cx="3071802" cy="3397084"/>
          </a:xfrm>
          <a:prstGeom prst="rect">
            <a:avLst/>
          </a:prstGeom>
          <a:noFill/>
          <a:ln w="9525">
            <a:noFill/>
            <a:miter lim="800000"/>
            <a:headEnd/>
            <a:tailEnd/>
          </a:ln>
        </p:spPr>
      </p:pic>
      <p:sp>
        <p:nvSpPr>
          <p:cNvPr id="6" name="5 Dikdörtgen"/>
          <p:cNvSpPr/>
          <p:nvPr/>
        </p:nvSpPr>
        <p:spPr>
          <a:xfrm>
            <a:off x="3643307" y="3714752"/>
            <a:ext cx="5286412" cy="2862322"/>
          </a:xfrm>
          <a:prstGeom prst="rect">
            <a:avLst/>
          </a:prstGeom>
        </p:spPr>
        <p:txBody>
          <a:bodyPr wrap="square">
            <a:spAutoFit/>
          </a:bodyPr>
          <a:lstStyle/>
          <a:p>
            <a:r>
              <a:rPr lang="tr-TR" sz="2800" b="1" dirty="0" smtClean="0">
                <a:solidFill>
                  <a:srgbClr val="00B050"/>
                </a:solidFill>
              </a:rPr>
              <a:t>Onurlu bir adam,susuzluğunu giderdiği kuyuya taş atmaz. </a:t>
            </a:r>
            <a:r>
              <a:rPr lang="tr-TR" sz="2800" b="1" dirty="0" err="1" smtClean="0">
                <a:solidFill>
                  <a:srgbClr val="00B050"/>
                </a:solidFill>
              </a:rPr>
              <a:t>AminMaalof</a:t>
            </a:r>
            <a:endParaRPr lang="tr-TR" sz="2800" b="1" dirty="0" smtClean="0">
              <a:solidFill>
                <a:srgbClr val="00B050"/>
              </a:solidFill>
            </a:endParaRPr>
          </a:p>
          <a:p>
            <a:r>
              <a:rPr lang="tr-TR" sz="2400" dirty="0" smtClean="0"/>
              <a:t>Akıllı insan Yaratıcısına,doğaya,suyuna, ekmeğine,işyerine,ailesine,</a:t>
            </a:r>
            <a:r>
              <a:rPr lang="tr-TR" sz="2400" dirty="0" err="1" smtClean="0"/>
              <a:t>üstadlarına</a:t>
            </a:r>
            <a:r>
              <a:rPr lang="tr-TR" sz="2400" dirty="0" smtClean="0"/>
              <a:t> ihanet etmez…</a:t>
            </a:r>
            <a:endParaRPr lang="tr-TR" sz="2400" b="1" dirty="0" smtClean="0">
              <a:solidFill>
                <a:srgbClr val="FF0000"/>
              </a:solidFill>
              <a:latin typeface="Arial" pitchFamily="34" charset="0"/>
            </a:endParaRPr>
          </a:p>
          <a:p>
            <a:r>
              <a:rPr lang="tr-TR" sz="2400" b="1" dirty="0" smtClean="0">
                <a:solidFill>
                  <a:srgbClr val="FF0000"/>
                </a:solidFill>
                <a:latin typeface="Arial" pitchFamily="34" charset="0"/>
              </a:rPr>
              <a:t>Suyu sevelim,koruyalım…</a:t>
            </a:r>
          </a:p>
        </p:txBody>
      </p:sp>
      <p:sp>
        <p:nvSpPr>
          <p:cNvPr id="35842" name="AutoShape 2" descr="http://t2.gstatic.com/images?q=tbn:ANd9GcT81bZBduimfKRF54yQOgZhcZnYe9Dynr7y_OcLNsUAexUT3RalMQ"/>
          <p:cNvSpPr>
            <a:spLocks noChangeAspect="1" noChangeArrowheads="1"/>
          </p:cNvSpPr>
          <p:nvPr/>
        </p:nvSpPr>
        <p:spPr bwMode="auto">
          <a:xfrm>
            <a:off x="63500" y="-136525"/>
            <a:ext cx="3257550" cy="45053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5844" name="Picture 4" descr="http://t2.gstatic.com/images?q=tbn:ANd9GcRkX4LPL6qFkXkjJn6BZkXXzDp5i-3pWGBiOX4e5EZhgboaP4NduA"/>
          <p:cNvPicPr>
            <a:picLocks noChangeAspect="1" noChangeArrowheads="1"/>
          </p:cNvPicPr>
          <p:nvPr/>
        </p:nvPicPr>
        <p:blipFill>
          <a:blip r:embed="rId5"/>
          <a:srcRect/>
          <a:stretch>
            <a:fillRect/>
          </a:stretch>
        </p:blipFill>
        <p:spPr bwMode="auto">
          <a:xfrm>
            <a:off x="-5257800" y="1571612"/>
            <a:ext cx="5257800" cy="3581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8596" y="1500175"/>
            <a:ext cx="4286281" cy="3989644"/>
          </a:xfrm>
        </p:spPr>
        <p:txBody>
          <a:bodyPr wrap="square">
            <a:noAutofit/>
          </a:bodyPr>
          <a:lstStyle/>
          <a:p>
            <a:pPr lvl="0" fontAlgn="base">
              <a:defRPr/>
            </a:pPr>
            <a:r>
              <a:rPr lang="tr-TR" sz="2400" dirty="0" smtClean="0"/>
              <a:t>Suyu sözde değil özde seviyor musunuz?</a:t>
            </a:r>
          </a:p>
          <a:p>
            <a:pPr lvl="0" fontAlgn="base">
              <a:defRPr/>
            </a:pPr>
            <a:r>
              <a:rPr lang="tr-TR" sz="2400" dirty="0" smtClean="0"/>
              <a:t>Suyla aranız nasıl?</a:t>
            </a:r>
          </a:p>
          <a:p>
            <a:pPr lvl="0" fontAlgn="base">
              <a:defRPr/>
            </a:pPr>
            <a:r>
              <a:rPr lang="tr-TR" sz="2400" dirty="0" smtClean="0"/>
              <a:t>Ne kadar tanıyoruz onu?</a:t>
            </a:r>
          </a:p>
        </p:txBody>
      </p:sp>
      <p:sp>
        <p:nvSpPr>
          <p:cNvPr id="52225" name="Rectangle 1"/>
          <p:cNvSpPr>
            <a:spLocks noGrp="1" noChangeArrowheads="1"/>
          </p:cNvSpPr>
          <p:nvPr>
            <p:ph type="title"/>
          </p:nvPr>
        </p:nvSpPr>
        <p:spPr bwMode="auto">
          <a:xfrm>
            <a:off x="500034" y="500043"/>
            <a:ext cx="41434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lang="tr-TR" sz="2800" b="1" dirty="0" smtClean="0">
                <a:solidFill>
                  <a:srgbClr val="FF0000"/>
                </a:solidFill>
              </a:rPr>
              <a:t>Birlikte düşünelim. Bir soru…</a:t>
            </a:r>
            <a:endParaRPr kumimoji="0" lang="tr-TR" sz="2800" b="1" i="0" u="none" strike="noStrike" cap="none" normalizeH="0" baseline="0" dirty="0" smtClean="0">
              <a:ln>
                <a:noFill/>
              </a:ln>
              <a:solidFill>
                <a:srgbClr val="FF0000"/>
              </a:solidFill>
              <a:effectLst/>
              <a:latin typeface="Arial" pitchFamily="34" charset="0"/>
            </a:endParaRPr>
          </a:p>
        </p:txBody>
      </p:sp>
      <p:pic>
        <p:nvPicPr>
          <p:cNvPr id="5" name="4 Resim" descr="http://pagead2.googlesyndication.com/simgad/11853881542372092334"/>
          <p:cNvPicPr/>
          <p:nvPr/>
        </p:nvPicPr>
        <p:blipFill>
          <a:blip r:embed="rId3"/>
          <a:srcRect/>
          <a:stretch>
            <a:fillRect/>
          </a:stretch>
        </p:blipFill>
        <p:spPr bwMode="auto">
          <a:xfrm>
            <a:off x="4714876" y="0"/>
            <a:ext cx="4572000" cy="6858000"/>
          </a:xfrm>
          <a:prstGeom prst="rect">
            <a:avLst/>
          </a:prstGeom>
          <a:noFill/>
          <a:ln w="9525">
            <a:noFill/>
            <a:miter lim="800000"/>
            <a:headEnd/>
            <a:tailEnd/>
          </a:ln>
        </p:spPr>
      </p:pic>
      <p:pic>
        <p:nvPicPr>
          <p:cNvPr id="33800" name="Picture 8" descr="http://2.bp.blogspot.com/-4p0JdD19Z98/T--AZz11rWI/AAAAAAAAAd8/RFnY8bBavlc/s1600/sevgi.jpg"/>
          <p:cNvPicPr>
            <a:picLocks noChangeAspect="1" noChangeArrowheads="1"/>
          </p:cNvPicPr>
          <p:nvPr/>
        </p:nvPicPr>
        <p:blipFill>
          <a:blip r:embed="rId4"/>
          <a:srcRect/>
          <a:stretch>
            <a:fillRect/>
          </a:stretch>
        </p:blipFill>
        <p:spPr bwMode="auto">
          <a:xfrm>
            <a:off x="0" y="3946835"/>
            <a:ext cx="4714876" cy="291116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612775" y="228600"/>
            <a:ext cx="6030913" cy="557213"/>
          </a:xfrm>
        </p:spPr>
        <p:txBody>
          <a:bodyPr>
            <a:noAutofit/>
          </a:bodyPr>
          <a:lstStyle/>
          <a:p>
            <a:r>
              <a:rPr lang="tr-TR" sz="3600" b="1" dirty="0">
                <a:solidFill>
                  <a:srgbClr val="1802BE"/>
                </a:solidFill>
                <a:latin typeface="Century Gothic" pitchFamily="34" charset="0"/>
              </a:rPr>
              <a:t>Su iyi idare edildiğinde;</a:t>
            </a:r>
          </a:p>
        </p:txBody>
      </p:sp>
      <p:pic>
        <p:nvPicPr>
          <p:cNvPr id="19459" name="Picture 2"/>
          <p:cNvPicPr>
            <a:picLocks noChangeAspect="1" noChangeArrowheads="1"/>
          </p:cNvPicPr>
          <p:nvPr/>
        </p:nvPicPr>
        <p:blipFill>
          <a:blip r:embed="rId2"/>
          <a:srcRect/>
          <a:stretch>
            <a:fillRect/>
          </a:stretch>
        </p:blipFill>
        <p:spPr bwMode="auto">
          <a:xfrm>
            <a:off x="0" y="857250"/>
            <a:ext cx="4552950" cy="3143250"/>
          </a:xfrm>
          <a:prstGeom prst="rect">
            <a:avLst/>
          </a:prstGeom>
          <a:noFill/>
          <a:ln w="9525">
            <a:noFill/>
            <a:miter lim="800000"/>
            <a:headEnd/>
            <a:tailEnd/>
          </a:ln>
        </p:spPr>
      </p:pic>
      <p:pic>
        <p:nvPicPr>
          <p:cNvPr id="19460" name="Picture 3"/>
          <p:cNvPicPr>
            <a:picLocks noGrp="1" noChangeAspect="1" noChangeArrowheads="1"/>
          </p:cNvPicPr>
          <p:nvPr>
            <p:ph sz="quarter" idx="1"/>
          </p:nvPr>
        </p:nvPicPr>
        <p:blipFill>
          <a:blip r:embed="rId3"/>
          <a:srcRect/>
          <a:stretch>
            <a:fillRect/>
          </a:stretch>
        </p:blipFill>
        <p:spPr>
          <a:xfrm>
            <a:off x="4500563" y="857250"/>
            <a:ext cx="4643437" cy="3214688"/>
          </a:xfrm>
          <a:noFill/>
        </p:spPr>
      </p:pic>
      <p:pic>
        <p:nvPicPr>
          <p:cNvPr id="1946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000500"/>
            <a:ext cx="4527550" cy="2857500"/>
          </a:xfrm>
          <a:prstGeom prst="rect">
            <a:avLst/>
          </a:prstGeom>
          <a:noFill/>
          <a:ln w="9525">
            <a:noFill/>
            <a:miter lim="800000"/>
            <a:headEnd/>
            <a:tailEnd/>
          </a:ln>
        </p:spPr>
      </p:pic>
      <p:pic>
        <p:nvPicPr>
          <p:cNvPr id="19462" name="Picture 5"/>
          <p:cNvPicPr>
            <a:picLocks noChangeAspect="1" noChangeArrowheads="1"/>
          </p:cNvPicPr>
          <p:nvPr/>
        </p:nvPicPr>
        <p:blipFill>
          <a:blip r:embed="rId5"/>
          <a:srcRect/>
          <a:stretch>
            <a:fillRect/>
          </a:stretch>
        </p:blipFill>
        <p:spPr bwMode="auto">
          <a:xfrm>
            <a:off x="4500563" y="4071938"/>
            <a:ext cx="4643437" cy="2786062"/>
          </a:xfrm>
          <a:prstGeom prst="rect">
            <a:avLst/>
          </a:prstGeom>
          <a:noFill/>
          <a:ln w="9525">
            <a:noFill/>
            <a:miter lim="800000"/>
            <a:headEnd/>
            <a:tailEnd/>
          </a:ln>
        </p:spPr>
      </p:pic>
      <p:sp>
        <p:nvSpPr>
          <p:cNvPr id="19463" name="9 Metin kutusu"/>
          <p:cNvSpPr txBox="1">
            <a:spLocks noChangeArrowheads="1"/>
          </p:cNvSpPr>
          <p:nvPr/>
        </p:nvSpPr>
        <p:spPr bwMode="auto">
          <a:xfrm>
            <a:off x="2714612" y="3357563"/>
            <a:ext cx="1785951" cy="523875"/>
          </a:xfrm>
          <a:prstGeom prst="rect">
            <a:avLst/>
          </a:prstGeom>
          <a:noFill/>
          <a:ln w="9525">
            <a:noFill/>
            <a:miter lim="800000"/>
            <a:headEnd/>
            <a:tailEnd/>
          </a:ln>
        </p:spPr>
        <p:txBody>
          <a:bodyPr wrap="square">
            <a:spAutoFit/>
          </a:bodyPr>
          <a:lstStyle/>
          <a:p>
            <a:pPr algn="r"/>
            <a:r>
              <a:rPr lang="tr-TR" sz="2800" b="1" dirty="0">
                <a:solidFill>
                  <a:srgbClr val="1802BE"/>
                </a:solidFill>
                <a:latin typeface="Century Gothic" pitchFamily="34" charset="0"/>
              </a:rPr>
              <a:t>hayattır</a:t>
            </a:r>
          </a:p>
        </p:txBody>
      </p:sp>
      <p:sp>
        <p:nvSpPr>
          <p:cNvPr id="19464" name="10 Metin kutusu"/>
          <p:cNvSpPr txBox="1">
            <a:spLocks noChangeArrowheads="1"/>
          </p:cNvSpPr>
          <p:nvPr/>
        </p:nvSpPr>
        <p:spPr bwMode="auto">
          <a:xfrm>
            <a:off x="4500563" y="3357563"/>
            <a:ext cx="2143125" cy="523875"/>
          </a:xfrm>
          <a:prstGeom prst="rect">
            <a:avLst/>
          </a:prstGeom>
          <a:noFill/>
          <a:ln w="9525">
            <a:noFill/>
            <a:miter lim="800000"/>
            <a:headEnd/>
            <a:tailEnd/>
          </a:ln>
        </p:spPr>
        <p:txBody>
          <a:bodyPr>
            <a:spAutoFit/>
          </a:bodyPr>
          <a:lstStyle/>
          <a:p>
            <a:r>
              <a:rPr lang="tr-TR" sz="2800" b="1" dirty="0">
                <a:solidFill>
                  <a:srgbClr val="1802BE"/>
                </a:solidFill>
                <a:latin typeface="Century Gothic" pitchFamily="34" charset="0"/>
              </a:rPr>
              <a:t>bolluktur</a:t>
            </a:r>
          </a:p>
        </p:txBody>
      </p:sp>
      <p:sp>
        <p:nvSpPr>
          <p:cNvPr id="19465" name="11 Metin kutusu"/>
          <p:cNvSpPr txBox="1">
            <a:spLocks noChangeArrowheads="1"/>
          </p:cNvSpPr>
          <p:nvPr/>
        </p:nvSpPr>
        <p:spPr bwMode="auto">
          <a:xfrm>
            <a:off x="2357438" y="4071942"/>
            <a:ext cx="2143124" cy="523220"/>
          </a:xfrm>
          <a:prstGeom prst="rect">
            <a:avLst/>
          </a:prstGeom>
          <a:noFill/>
          <a:ln w="9525">
            <a:noFill/>
            <a:miter lim="800000"/>
            <a:headEnd/>
            <a:tailEnd/>
          </a:ln>
        </p:spPr>
        <p:txBody>
          <a:bodyPr wrap="square">
            <a:spAutoFit/>
          </a:bodyPr>
          <a:lstStyle/>
          <a:p>
            <a:pPr algn="r"/>
            <a:r>
              <a:rPr lang="tr-TR" sz="2800" b="1" dirty="0">
                <a:solidFill>
                  <a:srgbClr val="1802BE"/>
                </a:solidFill>
                <a:latin typeface="Century Gothic" pitchFamily="34" charset="0"/>
              </a:rPr>
              <a:t>berekettir</a:t>
            </a:r>
          </a:p>
        </p:txBody>
      </p:sp>
      <p:sp>
        <p:nvSpPr>
          <p:cNvPr id="19466" name="12 Metin kutusu"/>
          <p:cNvSpPr txBox="1">
            <a:spLocks noChangeArrowheads="1"/>
          </p:cNvSpPr>
          <p:nvPr/>
        </p:nvSpPr>
        <p:spPr bwMode="auto">
          <a:xfrm>
            <a:off x="4500562" y="4071938"/>
            <a:ext cx="2071688" cy="523875"/>
          </a:xfrm>
          <a:prstGeom prst="rect">
            <a:avLst/>
          </a:prstGeom>
          <a:noFill/>
          <a:ln w="9525">
            <a:noFill/>
            <a:miter lim="800000"/>
            <a:headEnd/>
            <a:tailEnd/>
          </a:ln>
        </p:spPr>
        <p:txBody>
          <a:bodyPr wrap="square">
            <a:spAutoFit/>
          </a:bodyPr>
          <a:lstStyle/>
          <a:p>
            <a:r>
              <a:rPr lang="tr-TR" sz="2800" b="1" dirty="0">
                <a:solidFill>
                  <a:srgbClr val="1802BE"/>
                </a:solidFill>
                <a:latin typeface="Century Gothic" pitchFamily="34" charset="0"/>
              </a:rPr>
              <a:t>refahtır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14282" y="785794"/>
            <a:ext cx="3857652" cy="2474912"/>
          </a:xfrm>
          <a:prstGeom prst="rect">
            <a:avLst/>
          </a:prstGeom>
          <a:noFill/>
          <a:ln w="9525">
            <a:noFill/>
            <a:miter lim="800000"/>
            <a:headEnd/>
            <a:tailEnd/>
          </a:ln>
        </p:spPr>
      </p:pic>
      <p:pic>
        <p:nvPicPr>
          <p:cNvPr id="20483" name="Picture 3"/>
          <p:cNvPicPr>
            <a:picLocks noChangeAspect="1" noChangeArrowheads="1"/>
          </p:cNvPicPr>
          <p:nvPr/>
        </p:nvPicPr>
        <p:blipFill>
          <a:blip r:embed="rId3"/>
          <a:srcRect/>
          <a:stretch>
            <a:fillRect/>
          </a:stretch>
        </p:blipFill>
        <p:spPr bwMode="auto">
          <a:xfrm>
            <a:off x="4286250" y="785813"/>
            <a:ext cx="4714875" cy="2500312"/>
          </a:xfrm>
          <a:prstGeom prst="rect">
            <a:avLst/>
          </a:prstGeom>
          <a:noFill/>
          <a:ln w="9525">
            <a:noFill/>
            <a:miter lim="800000"/>
            <a:headEnd/>
            <a:tailEnd/>
          </a:ln>
        </p:spPr>
      </p:pic>
      <p:pic>
        <p:nvPicPr>
          <p:cNvPr id="20484" name="Picture 4"/>
          <p:cNvPicPr>
            <a:picLocks noChangeAspect="1" noChangeArrowheads="1"/>
          </p:cNvPicPr>
          <p:nvPr/>
        </p:nvPicPr>
        <p:blipFill>
          <a:blip r:embed="rId4"/>
          <a:srcRect/>
          <a:stretch>
            <a:fillRect/>
          </a:stretch>
        </p:blipFill>
        <p:spPr bwMode="auto">
          <a:xfrm>
            <a:off x="285750" y="3357563"/>
            <a:ext cx="3786188" cy="3286125"/>
          </a:xfrm>
          <a:prstGeom prst="rect">
            <a:avLst/>
          </a:prstGeom>
          <a:noFill/>
          <a:ln w="9525">
            <a:noFill/>
            <a:miter lim="800000"/>
            <a:headEnd/>
            <a:tailEnd/>
          </a:ln>
        </p:spPr>
      </p:pic>
      <p:pic>
        <p:nvPicPr>
          <p:cNvPr id="2048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6250" y="3357563"/>
            <a:ext cx="4714875" cy="3352800"/>
          </a:xfrm>
          <a:prstGeom prst="rect">
            <a:avLst/>
          </a:prstGeom>
          <a:noFill/>
          <a:ln w="9525">
            <a:noFill/>
            <a:miter lim="800000"/>
            <a:headEnd/>
            <a:tailEnd/>
          </a:ln>
        </p:spPr>
      </p:pic>
      <p:sp>
        <p:nvSpPr>
          <p:cNvPr id="20486" name="1 Başlık"/>
          <p:cNvSpPr>
            <a:spLocks noGrp="1"/>
          </p:cNvSpPr>
          <p:nvPr>
            <p:ph type="title"/>
          </p:nvPr>
        </p:nvSpPr>
        <p:spPr>
          <a:xfrm>
            <a:off x="285750" y="214313"/>
            <a:ext cx="5929313" cy="557212"/>
          </a:xfrm>
        </p:spPr>
        <p:txBody>
          <a:bodyPr>
            <a:noAutofit/>
          </a:bodyPr>
          <a:lstStyle/>
          <a:p>
            <a:r>
              <a:rPr lang="tr-TR" sz="3600" dirty="0" smtClean="0">
                <a:solidFill>
                  <a:srgbClr val="FF0000"/>
                </a:solidFill>
                <a:latin typeface="Century Gothic" pitchFamily="34" charset="0"/>
              </a:rPr>
              <a:t>  </a:t>
            </a:r>
            <a:r>
              <a:rPr lang="tr-TR" sz="3600" b="1" dirty="0" smtClean="0">
                <a:solidFill>
                  <a:srgbClr val="FF0000"/>
                </a:solidFill>
                <a:latin typeface="Century Gothic" pitchFamily="34" charset="0"/>
              </a:rPr>
              <a:t>Su </a:t>
            </a:r>
            <a:r>
              <a:rPr lang="tr-TR" sz="3600" b="1" dirty="0">
                <a:solidFill>
                  <a:srgbClr val="FF0000"/>
                </a:solidFill>
                <a:latin typeface="Century Gothic" pitchFamily="34" charset="0"/>
              </a:rPr>
              <a:t>iyi idare edilmezse;</a:t>
            </a:r>
          </a:p>
        </p:txBody>
      </p:sp>
      <p:sp>
        <p:nvSpPr>
          <p:cNvPr id="20487" name="11 Metin kutusu"/>
          <p:cNvSpPr txBox="1">
            <a:spLocks noChangeArrowheads="1"/>
          </p:cNvSpPr>
          <p:nvPr/>
        </p:nvSpPr>
        <p:spPr bwMode="auto">
          <a:xfrm>
            <a:off x="2071670" y="2571744"/>
            <a:ext cx="1928812" cy="523220"/>
          </a:xfrm>
          <a:prstGeom prst="rect">
            <a:avLst/>
          </a:prstGeom>
          <a:noFill/>
          <a:ln w="9525">
            <a:noFill/>
            <a:miter lim="800000"/>
            <a:headEnd/>
            <a:tailEnd/>
          </a:ln>
        </p:spPr>
        <p:txBody>
          <a:bodyPr wrap="square">
            <a:spAutoFit/>
          </a:bodyPr>
          <a:lstStyle/>
          <a:p>
            <a:r>
              <a:rPr lang="tr-TR" sz="2800" b="1" dirty="0">
                <a:solidFill>
                  <a:srgbClr val="FF0000"/>
                </a:solidFill>
                <a:latin typeface="Century Gothic" pitchFamily="34" charset="0"/>
              </a:rPr>
              <a:t>kuraklıktır</a:t>
            </a:r>
          </a:p>
        </p:txBody>
      </p:sp>
      <p:sp>
        <p:nvSpPr>
          <p:cNvPr id="20488" name="12 Metin kutusu"/>
          <p:cNvSpPr txBox="1">
            <a:spLocks noChangeArrowheads="1"/>
          </p:cNvSpPr>
          <p:nvPr/>
        </p:nvSpPr>
        <p:spPr bwMode="auto">
          <a:xfrm>
            <a:off x="4286250" y="2571750"/>
            <a:ext cx="2143125" cy="523875"/>
          </a:xfrm>
          <a:prstGeom prst="rect">
            <a:avLst/>
          </a:prstGeom>
          <a:noFill/>
          <a:ln w="9525">
            <a:noFill/>
            <a:miter lim="800000"/>
            <a:headEnd/>
            <a:tailEnd/>
          </a:ln>
        </p:spPr>
        <p:txBody>
          <a:bodyPr>
            <a:spAutoFit/>
          </a:bodyPr>
          <a:lstStyle/>
          <a:p>
            <a:r>
              <a:rPr lang="tr-TR" sz="2800" b="1" dirty="0">
                <a:solidFill>
                  <a:srgbClr val="FF0000"/>
                </a:solidFill>
                <a:latin typeface="Century Gothic" pitchFamily="34" charset="0"/>
              </a:rPr>
              <a:t>sıkıntıdır</a:t>
            </a:r>
          </a:p>
        </p:txBody>
      </p:sp>
      <p:sp>
        <p:nvSpPr>
          <p:cNvPr id="20489" name="13 Metin kutusu"/>
          <p:cNvSpPr txBox="1">
            <a:spLocks noChangeArrowheads="1"/>
          </p:cNvSpPr>
          <p:nvPr/>
        </p:nvSpPr>
        <p:spPr bwMode="auto">
          <a:xfrm>
            <a:off x="2714625" y="3357563"/>
            <a:ext cx="1357313" cy="523875"/>
          </a:xfrm>
          <a:prstGeom prst="rect">
            <a:avLst/>
          </a:prstGeom>
          <a:noFill/>
          <a:ln w="9525">
            <a:noFill/>
            <a:miter lim="800000"/>
            <a:headEnd/>
            <a:tailEnd/>
          </a:ln>
        </p:spPr>
        <p:txBody>
          <a:bodyPr>
            <a:spAutoFit/>
          </a:bodyPr>
          <a:lstStyle/>
          <a:p>
            <a:r>
              <a:rPr lang="tr-TR" sz="2800" b="1" dirty="0" smtClean="0">
                <a:solidFill>
                  <a:srgbClr val="FF0000"/>
                </a:solidFill>
                <a:latin typeface="Century Gothic" pitchFamily="34" charset="0"/>
              </a:rPr>
              <a:t> risktir</a:t>
            </a:r>
            <a:endParaRPr lang="tr-TR" sz="2800" b="1" dirty="0">
              <a:solidFill>
                <a:srgbClr val="FF0000"/>
              </a:solidFill>
              <a:latin typeface="Century Gothic" pitchFamily="34" charset="0"/>
            </a:endParaRPr>
          </a:p>
        </p:txBody>
      </p:sp>
      <p:sp>
        <p:nvSpPr>
          <p:cNvPr id="20490" name="14 Metin kutusu"/>
          <p:cNvSpPr txBox="1">
            <a:spLocks noChangeArrowheads="1"/>
          </p:cNvSpPr>
          <p:nvPr/>
        </p:nvSpPr>
        <p:spPr bwMode="auto">
          <a:xfrm>
            <a:off x="4429125" y="3357563"/>
            <a:ext cx="2143125" cy="523875"/>
          </a:xfrm>
          <a:prstGeom prst="rect">
            <a:avLst/>
          </a:prstGeom>
          <a:noFill/>
          <a:ln w="9525">
            <a:noFill/>
            <a:miter lim="800000"/>
            <a:headEnd/>
            <a:tailEnd/>
          </a:ln>
        </p:spPr>
        <p:txBody>
          <a:bodyPr>
            <a:spAutoFit/>
          </a:bodyPr>
          <a:lstStyle/>
          <a:p>
            <a:r>
              <a:rPr lang="tr-TR" sz="2800" b="1" dirty="0">
                <a:solidFill>
                  <a:srgbClr val="FF0000"/>
                </a:solidFill>
                <a:latin typeface="Century Gothic" pitchFamily="34" charset="0"/>
              </a:rPr>
              <a:t>felakettir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5721" y="3286124"/>
            <a:ext cx="4786346" cy="2840039"/>
          </a:xfrm>
        </p:spPr>
        <p:txBody>
          <a:bodyPr wrap="square">
            <a:noAutofit/>
          </a:bodyPr>
          <a:lstStyle/>
          <a:p>
            <a:pPr marL="177800" indent="-177800">
              <a:buFont typeface="Wingdings" pitchFamily="2" charset="2"/>
              <a:buChar char="§"/>
            </a:pPr>
            <a:r>
              <a:rPr lang="tr-TR" sz="2400" b="1" dirty="0" smtClean="0">
                <a:solidFill>
                  <a:schemeClr val="tx1">
                    <a:lumMod val="85000"/>
                    <a:lumOff val="15000"/>
                  </a:schemeClr>
                </a:solidFill>
              </a:rPr>
              <a:t>Kalp ve sevgi medeniyetinin torunlarıyız, temsilcileriyiz. </a:t>
            </a:r>
          </a:p>
          <a:p>
            <a:pPr marL="177800" indent="-177800">
              <a:buFont typeface="Wingdings" pitchFamily="2" charset="2"/>
              <a:buChar char="§"/>
            </a:pPr>
            <a:r>
              <a:rPr lang="tr-TR" sz="2400" b="1" dirty="0" smtClean="0">
                <a:solidFill>
                  <a:schemeClr val="tx1">
                    <a:lumMod val="85000"/>
                    <a:lumOff val="15000"/>
                  </a:schemeClr>
                </a:solidFill>
              </a:rPr>
              <a:t>Dikkat etmemiz gereken husus maddi ihtiyaçlarımızı gideme telaşına kapılıp asıl önemli olan manevi hayatı, manevi ihtiyaçları ve beslenmeyi ihmal etmektir. </a:t>
            </a:r>
          </a:p>
          <a:p>
            <a:pPr marL="177800" indent="-177800">
              <a:buFont typeface="Wingdings" pitchFamily="2" charset="2"/>
              <a:buChar char="§"/>
            </a:pPr>
            <a:r>
              <a:rPr lang="tr-TR" sz="2400" b="1" dirty="0" smtClean="0">
                <a:solidFill>
                  <a:schemeClr val="tx1">
                    <a:lumMod val="85000"/>
                    <a:lumOff val="15000"/>
                  </a:schemeClr>
                </a:solidFill>
              </a:rPr>
              <a:t>Ruhumuzu, kalbimizi unutmamaktır. </a:t>
            </a:r>
          </a:p>
          <a:p>
            <a:pPr marL="177800" indent="-177800">
              <a:buFont typeface="Wingdings" pitchFamily="2" charset="2"/>
              <a:buChar char="§"/>
            </a:pPr>
            <a:endParaRPr lang="tr-TR" sz="1800" b="1" dirty="0" smtClean="0"/>
          </a:p>
          <a:p>
            <a:pPr marL="177800" indent="-177800">
              <a:buFont typeface="Wingdings" pitchFamily="2" charset="2"/>
              <a:buChar char="§"/>
            </a:pPr>
            <a:endParaRPr lang="tr-TR" sz="1800" dirty="0" smtClean="0"/>
          </a:p>
          <a:p>
            <a:endParaRPr lang="tr-TR" sz="1800" dirty="0" smtClean="0"/>
          </a:p>
          <a:p>
            <a:pPr lvl="0"/>
            <a:endParaRPr lang="tr-TR" sz="1800" dirty="0" smtClean="0"/>
          </a:p>
          <a:p>
            <a:pPr lvl="0" fontAlgn="base">
              <a:defRPr/>
            </a:pPr>
            <a:endParaRPr lang="tr-TR" sz="1800" dirty="0" smtClean="0"/>
          </a:p>
        </p:txBody>
      </p:sp>
      <p:sp>
        <p:nvSpPr>
          <p:cNvPr id="52225" name="Rectangle 1"/>
          <p:cNvSpPr>
            <a:spLocks noGrp="1" noChangeArrowheads="1"/>
          </p:cNvSpPr>
          <p:nvPr>
            <p:ph type="title"/>
          </p:nvPr>
        </p:nvSpPr>
        <p:spPr bwMode="auto">
          <a:xfrm>
            <a:off x="362607" y="596901"/>
            <a:ext cx="4638021"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lang="tr-TR" sz="2800" b="1" dirty="0" smtClean="0">
                <a:solidFill>
                  <a:srgbClr val="FF0000"/>
                </a:solidFill>
              </a:rPr>
              <a:t>-  Suyu maddi yönü kadar manevi yönünü de tanımalıyız…</a:t>
            </a:r>
            <a:br>
              <a:rPr lang="tr-TR" sz="2800" b="1" dirty="0" smtClean="0">
                <a:solidFill>
                  <a:srgbClr val="FF0000"/>
                </a:solidFill>
              </a:rPr>
            </a:br>
            <a:r>
              <a:rPr lang="tr-TR" sz="2800" b="1" dirty="0" smtClean="0">
                <a:solidFill>
                  <a:srgbClr val="FF0000"/>
                </a:solidFill>
              </a:rPr>
              <a:t>- Suyun görünen yüzü yanında görünmeyen yüzünü anlamaya gayret etmeliyiz. </a:t>
            </a:r>
            <a:br>
              <a:rPr lang="tr-TR" sz="2800" b="1" dirty="0" smtClean="0">
                <a:solidFill>
                  <a:srgbClr val="FF0000"/>
                </a:solidFill>
              </a:rPr>
            </a:br>
            <a:r>
              <a:rPr lang="tr-TR" sz="2800" b="1" dirty="0" smtClean="0">
                <a:solidFill>
                  <a:srgbClr val="FF0000"/>
                </a:solidFill>
              </a:rPr>
              <a:t/>
            </a:r>
            <a:br>
              <a:rPr lang="tr-TR" sz="2800" b="1" dirty="0" smtClean="0">
                <a:solidFill>
                  <a:srgbClr val="FF0000"/>
                </a:solidFill>
              </a:rPr>
            </a:br>
            <a:endParaRPr kumimoji="0" lang="tr-TR" sz="2800" i="0" u="none" strike="noStrike" cap="none" normalizeH="0" baseline="0" dirty="0" smtClean="0">
              <a:ln>
                <a:noFill/>
              </a:ln>
              <a:solidFill>
                <a:srgbClr val="FF0000"/>
              </a:solidFill>
              <a:effectLst/>
              <a:latin typeface="Arial" pitchFamily="34" charset="0"/>
            </a:endParaRPr>
          </a:p>
        </p:txBody>
      </p:sp>
      <p:pic>
        <p:nvPicPr>
          <p:cNvPr id="4" name="3 Resim" descr="Fotoğraf: Zamanın su gibi akıp gitmesini istediğiniz gün bugün olabilir mi?">
            <a:hlinkClick r:id="rId3"/>
          </p:cNvPr>
          <p:cNvPicPr/>
          <p:nvPr/>
        </p:nvPicPr>
        <p:blipFill>
          <a:blip r:embed="rId4"/>
          <a:srcRect/>
          <a:stretch>
            <a:fillRect/>
          </a:stretch>
        </p:blipFill>
        <p:spPr bwMode="auto">
          <a:xfrm>
            <a:off x="5143504" y="0"/>
            <a:ext cx="400049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hidden="1"/>
          <p:cNvSpPr>
            <a:spLocks noGrp="1" noChangeArrowheads="1"/>
          </p:cNvSpPr>
          <p:nvPr>
            <p:ph type="title"/>
          </p:nvPr>
        </p:nvSpPr>
        <p:spPr/>
        <p:txBody>
          <a:bodyPr/>
          <a:lstStyle/>
          <a:p>
            <a:pPr eaLnBrk="1" hangingPunct="1"/>
            <a:endParaRPr lang="en-US"/>
          </a:p>
        </p:txBody>
      </p:sp>
      <p:sp>
        <p:nvSpPr>
          <p:cNvPr id="9220" name="Rectangle 6"/>
          <p:cNvSpPr>
            <a:spLocks noChangeArrowheads="1"/>
          </p:cNvSpPr>
          <p:nvPr/>
        </p:nvSpPr>
        <p:spPr bwMode="auto">
          <a:xfrm>
            <a:off x="6429388" y="6092825"/>
            <a:ext cx="2285987" cy="701731"/>
          </a:xfrm>
          <a:prstGeom prst="rect">
            <a:avLst/>
          </a:prstGeom>
          <a:noFill/>
          <a:ln w="9525">
            <a:noFill/>
            <a:miter lim="800000"/>
            <a:headEnd/>
            <a:tailEnd/>
          </a:ln>
        </p:spPr>
        <p:txBody>
          <a:bodyPr wrap="square">
            <a:spAutoFit/>
          </a:bodyPr>
          <a:lstStyle/>
          <a:p>
            <a:pPr>
              <a:spcBef>
                <a:spcPct val="20000"/>
              </a:spcBef>
              <a:buClr>
                <a:srgbClr val="FF3300"/>
              </a:buClr>
              <a:buFont typeface="Wingdings" pitchFamily="2" charset="2"/>
              <a:buNone/>
              <a:defRPr/>
            </a:pPr>
            <a:endParaRPr kumimoji="0" lang="tr-TR" b="1" dirty="0">
              <a:solidFill>
                <a:schemeClr val="tx1">
                  <a:lumMod val="65000"/>
                  <a:lumOff val="35000"/>
                </a:schemeClr>
              </a:solidFill>
              <a:latin typeface="Arial" pitchFamily="34" charset="0"/>
              <a:cs typeface="Arial" pitchFamily="34" charset="0"/>
            </a:endParaRPr>
          </a:p>
          <a:p>
            <a:pPr>
              <a:spcBef>
                <a:spcPct val="20000"/>
              </a:spcBef>
              <a:buClr>
                <a:srgbClr val="FF3300"/>
              </a:buClr>
              <a:buFont typeface="Wingdings" pitchFamily="2" charset="2"/>
              <a:buNone/>
              <a:defRPr/>
            </a:pPr>
            <a:endParaRPr kumimoji="0" lang="tr-TR" b="1" dirty="0">
              <a:solidFill>
                <a:schemeClr val="tx1">
                  <a:lumMod val="65000"/>
                  <a:lumOff val="35000"/>
                </a:schemeClr>
              </a:solidFill>
              <a:latin typeface="Arial" pitchFamily="34" charset="0"/>
              <a:cs typeface="Arial" pitchFamily="34" charset="0"/>
            </a:endParaRPr>
          </a:p>
        </p:txBody>
      </p:sp>
      <p:sp>
        <p:nvSpPr>
          <p:cNvPr id="9" name="8 Dikdörtgen"/>
          <p:cNvSpPr/>
          <p:nvPr/>
        </p:nvSpPr>
        <p:spPr>
          <a:xfrm>
            <a:off x="571472" y="1142984"/>
            <a:ext cx="8286808" cy="1384995"/>
          </a:xfrm>
          <a:prstGeom prst="rect">
            <a:avLst/>
          </a:prstGeom>
        </p:spPr>
        <p:txBody>
          <a:bodyPr wrap="square">
            <a:spAutoFit/>
          </a:bodyPr>
          <a:lstStyle/>
          <a:p>
            <a:r>
              <a:rPr lang="tr-TR" sz="2800" dirty="0" smtClean="0"/>
              <a:t> </a:t>
            </a:r>
          </a:p>
          <a:p>
            <a:endParaRPr lang="tr-TR" sz="2800" b="1" dirty="0" smtClean="0"/>
          </a:p>
          <a:p>
            <a:endParaRPr lang="tr-TR" sz="2800" dirty="0" smtClean="0"/>
          </a:p>
        </p:txBody>
      </p:sp>
      <p:sp>
        <p:nvSpPr>
          <p:cNvPr id="12" name="11 Dikdörtgen"/>
          <p:cNvSpPr/>
          <p:nvPr/>
        </p:nvSpPr>
        <p:spPr>
          <a:xfrm>
            <a:off x="285720" y="285728"/>
            <a:ext cx="5357850" cy="1077218"/>
          </a:xfrm>
          <a:prstGeom prst="rect">
            <a:avLst/>
          </a:prstGeom>
        </p:spPr>
        <p:txBody>
          <a:bodyPr wrap="square">
            <a:spAutoFit/>
          </a:bodyPr>
          <a:lstStyle/>
          <a:p>
            <a:r>
              <a:rPr lang="tr-TR" sz="3200" b="1" dirty="0" smtClean="0">
                <a:solidFill>
                  <a:srgbClr val="FF0000"/>
                </a:solidFill>
                <a:latin typeface="Century Gothic" pitchFamily="34" charset="0"/>
                <a:ea typeface="Calibri" pitchFamily="34" charset="0"/>
                <a:cs typeface="TimesNewRomanPS-BoldMT"/>
              </a:rPr>
              <a:t>Suyun Kıymetini bilelim.Vefalı olun…</a:t>
            </a:r>
          </a:p>
        </p:txBody>
      </p:sp>
      <p:sp>
        <p:nvSpPr>
          <p:cNvPr id="11" name="10 Dikdörtgen"/>
          <p:cNvSpPr/>
          <p:nvPr/>
        </p:nvSpPr>
        <p:spPr>
          <a:xfrm>
            <a:off x="285720" y="1357298"/>
            <a:ext cx="5170497" cy="5262979"/>
          </a:xfrm>
          <a:prstGeom prst="rect">
            <a:avLst/>
          </a:prstGeom>
        </p:spPr>
        <p:txBody>
          <a:bodyPr wrap="square">
            <a:spAutoFit/>
          </a:bodyPr>
          <a:lstStyle/>
          <a:p>
            <a:pPr marL="176213" indent="-176213">
              <a:buFont typeface="Wingdings" pitchFamily="2" charset="2"/>
              <a:buChar char="§"/>
            </a:pPr>
            <a:r>
              <a:rPr lang="tr-TR" sz="2400" b="1" dirty="0" smtClean="0">
                <a:solidFill>
                  <a:schemeClr val="tx1">
                    <a:lumMod val="95000"/>
                    <a:lumOff val="5000"/>
                  </a:schemeClr>
                </a:solidFill>
                <a:latin typeface="Century Gothic" pitchFamily="34" charset="0"/>
                <a:ea typeface="Calibri" pitchFamily="34" charset="0"/>
                <a:cs typeface="TimesNewRomanPS-BoldMT"/>
              </a:rPr>
              <a:t>Hayatın, günlerinizin, kendinizin kıymetini bilin. </a:t>
            </a:r>
          </a:p>
          <a:p>
            <a:pPr marL="176213" indent="-176213">
              <a:buFont typeface="Wingdings" pitchFamily="2" charset="2"/>
              <a:buChar char="§"/>
            </a:pPr>
            <a:r>
              <a:rPr lang="tr-TR" sz="2400" b="1" dirty="0" smtClean="0">
                <a:solidFill>
                  <a:schemeClr val="tx1">
                    <a:lumMod val="95000"/>
                    <a:lumOff val="5000"/>
                  </a:schemeClr>
                </a:solidFill>
                <a:latin typeface="Century Gothic" pitchFamily="34" charset="0"/>
                <a:ea typeface="Calibri" pitchFamily="34" charset="0"/>
                <a:cs typeface="TimesNewRomanPS-BoldMT"/>
              </a:rPr>
              <a:t>Ailenizin, büyüklerinizin kıymetini bulun. </a:t>
            </a:r>
          </a:p>
          <a:p>
            <a:pPr marL="176213" indent="-176213">
              <a:buFont typeface="Wingdings" pitchFamily="2" charset="2"/>
              <a:buChar char="§"/>
            </a:pPr>
            <a:r>
              <a:rPr lang="tr-TR" sz="2400" b="1" dirty="0" smtClean="0">
                <a:solidFill>
                  <a:schemeClr val="tx1">
                    <a:lumMod val="95000"/>
                    <a:lumOff val="5000"/>
                  </a:schemeClr>
                </a:solidFill>
                <a:latin typeface="Century Gothic" pitchFamily="34" charset="0"/>
                <a:ea typeface="Calibri" pitchFamily="34" charset="0"/>
                <a:cs typeface="TimesNewRomanPS-BoldMT"/>
              </a:rPr>
              <a:t>Okul arkadaşlarınızın kıymetini bulun. Gelecekte çok arayacaksınız.</a:t>
            </a:r>
          </a:p>
          <a:p>
            <a:pPr marL="176213" indent="-176213">
              <a:buFont typeface="Wingdings" pitchFamily="2" charset="2"/>
              <a:buChar char="§"/>
            </a:pPr>
            <a:r>
              <a:rPr lang="tr-TR" sz="2400" b="1" dirty="0" smtClean="0">
                <a:solidFill>
                  <a:schemeClr val="tx1">
                    <a:lumMod val="95000"/>
                    <a:lumOff val="5000"/>
                  </a:schemeClr>
                </a:solidFill>
                <a:latin typeface="Century Gothic" pitchFamily="34" charset="0"/>
                <a:ea typeface="Calibri" pitchFamily="34" charset="0"/>
                <a:cs typeface="TimesNewRomanPS-BoldMT"/>
              </a:rPr>
              <a:t>Okulunuzun, öğretmenlerinizin kıymetini bilin. Çok arayacaksınız. </a:t>
            </a:r>
          </a:p>
          <a:p>
            <a:pPr marL="176213" indent="-176213">
              <a:buFont typeface="Wingdings" pitchFamily="2" charset="2"/>
              <a:buChar char="§"/>
            </a:pPr>
            <a:r>
              <a:rPr lang="tr-TR" sz="2400" b="1" dirty="0" smtClean="0">
                <a:solidFill>
                  <a:schemeClr val="tx1">
                    <a:lumMod val="95000"/>
                    <a:lumOff val="5000"/>
                  </a:schemeClr>
                </a:solidFill>
                <a:latin typeface="Century Gothic" pitchFamily="34" charset="0"/>
                <a:ea typeface="Calibri" pitchFamily="34" charset="0"/>
                <a:cs typeface="TimesNewRomanPS-BoldMT"/>
              </a:rPr>
              <a:t>Bir yudum su için 4-5 saat yürüyeni düşünün.</a:t>
            </a:r>
          </a:p>
          <a:p>
            <a:pPr marL="176213" indent="-176213">
              <a:buFont typeface="Wingdings" pitchFamily="2" charset="2"/>
              <a:buChar char="§"/>
            </a:pPr>
            <a:r>
              <a:rPr lang="tr-TR" sz="2400" b="1" dirty="0" smtClean="0">
                <a:solidFill>
                  <a:schemeClr val="tx1">
                    <a:lumMod val="95000"/>
                    <a:lumOff val="5000"/>
                  </a:schemeClr>
                </a:solidFill>
                <a:latin typeface="Century Gothic" pitchFamily="34" charset="0"/>
                <a:ea typeface="Calibri" pitchFamily="34" charset="0"/>
                <a:cs typeface="TimesNewRomanPS-BoldMT"/>
              </a:rPr>
              <a:t>Hayatında bir ayakkabı görmemiş </a:t>
            </a:r>
            <a:r>
              <a:rPr lang="tr-TR" sz="2400" b="1" dirty="0" err="1" smtClean="0">
                <a:solidFill>
                  <a:schemeClr val="tx1">
                    <a:lumMod val="95000"/>
                    <a:lumOff val="5000"/>
                  </a:schemeClr>
                </a:solidFill>
                <a:latin typeface="Century Gothic" pitchFamily="34" charset="0"/>
                <a:ea typeface="Calibri" pitchFamily="34" charset="0"/>
                <a:cs typeface="TimesNewRomanPS-BoldMT"/>
              </a:rPr>
              <a:t>Afrika’lıyı</a:t>
            </a:r>
            <a:r>
              <a:rPr lang="tr-TR" sz="2400" b="1" dirty="0" smtClean="0">
                <a:solidFill>
                  <a:schemeClr val="tx1">
                    <a:lumMod val="95000"/>
                    <a:lumOff val="5000"/>
                  </a:schemeClr>
                </a:solidFill>
                <a:latin typeface="Century Gothic" pitchFamily="34" charset="0"/>
                <a:ea typeface="Calibri" pitchFamily="34" charset="0"/>
                <a:cs typeface="TimesNewRomanPS-BoldMT"/>
              </a:rPr>
              <a:t> düşünün. </a:t>
            </a:r>
          </a:p>
        </p:txBody>
      </p:sp>
      <p:pic>
        <p:nvPicPr>
          <p:cNvPr id="15" name="14 Resim" descr="https://fbcdn-sphotos-h-a.akamaihd.net/hphotos-ak-snc7/316223_299637873396225_820879801_n.jpg"/>
          <p:cNvPicPr/>
          <p:nvPr/>
        </p:nvPicPr>
        <p:blipFill>
          <a:blip r:embed="rId3"/>
          <a:srcRect/>
          <a:stretch>
            <a:fillRect/>
          </a:stretch>
        </p:blipFill>
        <p:spPr bwMode="auto">
          <a:xfrm>
            <a:off x="5643538" y="0"/>
            <a:ext cx="3500462" cy="5500726"/>
          </a:xfrm>
          <a:prstGeom prst="rect">
            <a:avLst/>
          </a:prstGeom>
          <a:noFill/>
          <a:ln w="9525">
            <a:noFill/>
            <a:miter lim="800000"/>
            <a:headEnd/>
            <a:tailEnd/>
          </a:ln>
        </p:spPr>
      </p:pic>
      <p:pic>
        <p:nvPicPr>
          <p:cNvPr id="19" name="Picture 4" descr="https://fbcdn-sphotos-b-a.akamaihd.net/hphotos-ak-ash4/483470_10151428171429868_2057530846_n.jpg"/>
          <p:cNvPicPr>
            <a:picLocks noChangeAspect="1" noChangeArrowheads="1"/>
          </p:cNvPicPr>
          <p:nvPr/>
        </p:nvPicPr>
        <p:blipFill>
          <a:blip r:embed="rId4" cstate="email"/>
          <a:srcRect/>
          <a:stretch>
            <a:fillRect/>
          </a:stretch>
        </p:blipFill>
        <p:spPr bwMode="auto">
          <a:xfrm>
            <a:off x="9358346" y="2000240"/>
            <a:ext cx="3500430" cy="2571744"/>
          </a:xfrm>
          <a:prstGeom prst="rect">
            <a:avLst/>
          </a:prstGeom>
          <a:noFill/>
        </p:spPr>
      </p:pic>
      <p:pic>
        <p:nvPicPr>
          <p:cNvPr id="10" name="9 Resim" descr="cid:20.2674533117@web160104.mail.bf1.yahoo.com"/>
          <p:cNvPicPr/>
          <p:nvPr/>
        </p:nvPicPr>
        <p:blipFill>
          <a:blip r:embed="rId5" r:link="rId6"/>
          <a:srcRect/>
          <a:stretch>
            <a:fillRect/>
          </a:stretch>
        </p:blipFill>
        <p:spPr bwMode="auto">
          <a:xfrm>
            <a:off x="5643570" y="4143380"/>
            <a:ext cx="3500430" cy="2714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1301" y="1817708"/>
            <a:ext cx="4960334" cy="4308456"/>
          </a:xfrm>
        </p:spPr>
        <p:txBody>
          <a:bodyPr wrap="square">
            <a:noAutofit/>
          </a:bodyPr>
          <a:lstStyle/>
          <a:p>
            <a:pPr fontAlgn="base">
              <a:defRPr/>
            </a:pPr>
            <a:r>
              <a:rPr lang="tr-TR" sz="2800" b="1" dirty="0" smtClean="0">
                <a:solidFill>
                  <a:schemeClr val="tx1"/>
                </a:solidFill>
                <a:latin typeface="Century Gothic" pitchFamily="34" charset="0"/>
              </a:rPr>
              <a:t>Son pişmanlık fayda vermiyor…</a:t>
            </a:r>
            <a:endParaRPr lang="tr-TR" sz="2800" dirty="0" smtClean="0">
              <a:latin typeface="Century Gothic" pitchFamily="34" charset="0"/>
            </a:endParaRPr>
          </a:p>
          <a:p>
            <a:pPr fontAlgn="base">
              <a:defRPr/>
            </a:pPr>
            <a:r>
              <a:rPr lang="tr-TR" sz="2800" dirty="0" smtClean="0">
                <a:latin typeface="Century Gothic" pitchFamily="34" charset="0"/>
              </a:rPr>
              <a:t>Öncelik olarak annelerin, öğretmenlerin, basın yayın mensuplarının bilgilendirilmesine, eğitimine önem verilmelidir. </a:t>
            </a:r>
            <a:endParaRPr lang="tr-TR" sz="2800" dirty="0" smtClean="0"/>
          </a:p>
        </p:txBody>
      </p:sp>
      <p:sp>
        <p:nvSpPr>
          <p:cNvPr id="52225" name="Rectangle 1"/>
          <p:cNvSpPr>
            <a:spLocks noGrp="1" noChangeArrowheads="1"/>
          </p:cNvSpPr>
          <p:nvPr>
            <p:ph type="title"/>
          </p:nvPr>
        </p:nvSpPr>
        <p:spPr bwMode="auto">
          <a:xfrm>
            <a:off x="241302" y="622301"/>
            <a:ext cx="45514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lang="tr-TR" sz="2800" b="1" dirty="0" smtClean="0">
                <a:solidFill>
                  <a:srgbClr val="FF0000"/>
                </a:solidFill>
              </a:rPr>
              <a:t>Öyle davranmalıyız ki pişman olmayalım.</a:t>
            </a:r>
            <a:endParaRPr kumimoji="0" lang="tr-TR" sz="2800" b="0" i="0" u="none" strike="noStrike" cap="none" normalizeH="0" baseline="0" dirty="0" smtClean="0">
              <a:ln>
                <a:noFill/>
              </a:ln>
              <a:solidFill>
                <a:srgbClr val="FF0000"/>
              </a:solidFill>
              <a:effectLst/>
              <a:latin typeface="Arial" pitchFamily="34" charset="0"/>
            </a:endParaRPr>
          </a:p>
        </p:txBody>
      </p:sp>
      <p:pic>
        <p:nvPicPr>
          <p:cNvPr id="173058" name="Picture 2" descr="https://fbcdn-sphotos-e-a.akamaihd.net/hphotos-ak-ash3/14052_10151454144189868_518719252_n.jpg"/>
          <p:cNvPicPr>
            <a:picLocks noChangeAspect="1" noChangeArrowheads="1"/>
          </p:cNvPicPr>
          <p:nvPr/>
        </p:nvPicPr>
        <p:blipFill>
          <a:blip r:embed="rId3"/>
          <a:srcRect/>
          <a:stretch>
            <a:fillRect/>
          </a:stretch>
        </p:blipFill>
        <p:spPr bwMode="auto">
          <a:xfrm>
            <a:off x="5643570" y="1"/>
            <a:ext cx="350043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34975" y="514351"/>
            <a:ext cx="8216900" cy="754380"/>
          </a:xfrm>
        </p:spPr>
        <p:txBody>
          <a:bodyPr>
            <a:normAutofit fontScale="90000"/>
          </a:bodyPr>
          <a:lstStyle/>
          <a:p>
            <a:pPr algn="l" eaLnBrk="1" hangingPunct="1">
              <a:defRPr/>
            </a:pPr>
            <a:r>
              <a:rPr lang="tr-TR" sz="3200" b="1" i="1" dirty="0">
                <a:solidFill>
                  <a:srgbClr val="984807"/>
                </a:solidFill>
                <a:effectLst>
                  <a:outerShdw blurRad="38100" dist="38100" dir="2700000" algn="tl">
                    <a:srgbClr val="C0C0C0"/>
                  </a:outerShdw>
                </a:effectLst>
                <a:latin typeface="Trebuchet MS" pitchFamily="34" charset="0"/>
                <a:ea typeface="ＭＳ Ｐゴシック" charset="-128"/>
              </a:rPr>
              <a:t> </a:t>
            </a:r>
            <a:r>
              <a:rPr lang="tr-TR" sz="3200" b="1" i="1" dirty="0" smtClean="0">
                <a:solidFill>
                  <a:srgbClr val="984807"/>
                </a:solidFill>
                <a:effectLst>
                  <a:outerShdw blurRad="38100" dist="38100" dir="2700000" algn="tl">
                    <a:srgbClr val="C0C0C0"/>
                  </a:outerShdw>
                </a:effectLst>
                <a:latin typeface="Trebuchet MS" pitchFamily="34" charset="0"/>
                <a:ea typeface="ＭＳ Ｐゴシック" charset="-128"/>
              </a:rPr>
              <a:t/>
            </a:r>
            <a:br>
              <a:rPr lang="tr-TR" sz="3200" b="1" i="1" dirty="0" smtClean="0">
                <a:solidFill>
                  <a:srgbClr val="984807"/>
                </a:solidFill>
                <a:effectLst>
                  <a:outerShdw blurRad="38100" dist="38100" dir="2700000" algn="tl">
                    <a:srgbClr val="C0C0C0"/>
                  </a:outerShdw>
                </a:effectLst>
                <a:latin typeface="Trebuchet MS" pitchFamily="34" charset="0"/>
                <a:ea typeface="ＭＳ Ｐゴシック" charset="-128"/>
              </a:rPr>
            </a:br>
            <a:endParaRPr lang="tr-TR" sz="3200" i="1" dirty="0">
              <a:solidFill>
                <a:srgbClr val="000066"/>
              </a:solidFill>
              <a:effectLst>
                <a:outerShdw blurRad="38100" dist="38100" dir="2700000" algn="tl">
                  <a:srgbClr val="C0C0C0"/>
                </a:outerShdw>
              </a:effectLst>
              <a:latin typeface="Trebuchet MS" pitchFamily="34" charset="0"/>
              <a:ea typeface="ＭＳ Ｐゴシック" charset="-128"/>
            </a:endParaRPr>
          </a:p>
        </p:txBody>
      </p:sp>
      <p:sp>
        <p:nvSpPr>
          <p:cNvPr id="3075" name="Rectangle 3"/>
          <p:cNvSpPr>
            <a:spLocks noGrp="1" noChangeArrowheads="1"/>
          </p:cNvSpPr>
          <p:nvPr>
            <p:ph idx="1"/>
          </p:nvPr>
        </p:nvSpPr>
        <p:spPr>
          <a:xfrm>
            <a:off x="357159" y="1223010"/>
            <a:ext cx="4357718" cy="4949190"/>
          </a:xfrm>
        </p:spPr>
        <p:txBody>
          <a:bodyPr/>
          <a:lstStyle/>
          <a:p>
            <a:endParaRPr lang="tr-TR" sz="2000" i="1" dirty="0" smtClean="0">
              <a:latin typeface="Trebuchet MS" pitchFamily="34" charset="0"/>
            </a:endParaRPr>
          </a:p>
          <a:p>
            <a:pPr marL="176213" indent="0">
              <a:buNone/>
            </a:pPr>
            <a:r>
              <a:rPr lang="tr-TR" sz="4400" i="1" dirty="0" smtClean="0">
                <a:solidFill>
                  <a:srgbClr val="7030A0"/>
                </a:solidFill>
                <a:latin typeface="Trebuchet MS" pitchFamily="34" charset="0"/>
              </a:rPr>
              <a:t>Bugün herhangi bir hediye aldınız mı?</a:t>
            </a:r>
          </a:p>
        </p:txBody>
      </p:sp>
      <p:sp>
        <p:nvSpPr>
          <p:cNvPr id="6148" name="1 Altbilgi Yer Tutucusu"/>
          <p:cNvSpPr txBox="1">
            <a:spLocks noGrp="1"/>
          </p:cNvSpPr>
          <p:nvPr/>
        </p:nvSpPr>
        <p:spPr bwMode="auto">
          <a:xfrm>
            <a:off x="8567738" y="6218238"/>
            <a:ext cx="423862" cy="487362"/>
          </a:xfrm>
          <a:prstGeom prst="rect">
            <a:avLst/>
          </a:prstGeom>
          <a:noFill/>
          <a:ln w="9525">
            <a:noFill/>
            <a:miter lim="800000"/>
            <a:headEnd/>
            <a:tailEnd/>
          </a:ln>
        </p:spPr>
        <p:txBody>
          <a:bodyPr lIns="0" tIns="0" rIns="0" bIns="0" anchor="ctr"/>
          <a:lstStyle/>
          <a:p>
            <a:pPr eaLnBrk="0" hangingPunct="0">
              <a:tabLst>
                <a:tab pos="8402638" algn="r"/>
              </a:tabLst>
            </a:pPr>
            <a:r>
              <a:rPr lang="en-US" sz="1400"/>
              <a:t>	</a:t>
            </a:r>
            <a:fld id="{825C2314-59DD-48AB-8F54-7088E098BF09}" type="slidenum">
              <a:rPr lang="en-US"/>
              <a:pPr eaLnBrk="0" hangingPunct="0">
                <a:tabLst>
                  <a:tab pos="8402638" algn="r"/>
                </a:tabLst>
              </a:pPr>
              <a:t>3</a:t>
            </a:fld>
            <a:endParaRPr lang="en-US"/>
          </a:p>
        </p:txBody>
      </p:sp>
      <p:pic>
        <p:nvPicPr>
          <p:cNvPr id="5" name="4 Resim" descr="https://fbcdn-sphotos-c-a.akamaihd.net/hphotos-ak-ash4/405603_377961438897201_1031284140_n.jpg"/>
          <p:cNvPicPr/>
          <p:nvPr/>
        </p:nvPicPr>
        <p:blipFill>
          <a:blip r:embed="rId3"/>
          <a:srcRect/>
          <a:stretch>
            <a:fillRect/>
          </a:stretch>
        </p:blipFill>
        <p:spPr bwMode="auto">
          <a:xfrm>
            <a:off x="4643438" y="0"/>
            <a:ext cx="4500562" cy="685800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47700" y="2143116"/>
            <a:ext cx="7917179" cy="3983048"/>
          </a:xfrm>
        </p:spPr>
        <p:txBody>
          <a:bodyPr wrap="square">
            <a:noAutofit/>
          </a:bodyPr>
          <a:lstStyle/>
          <a:p>
            <a:pPr marL="182563" indent="-182563">
              <a:buFont typeface="Wingdings" pitchFamily="2" charset="2"/>
              <a:buChar char="§"/>
            </a:pPr>
            <a:endParaRPr lang="tr-TR" sz="1800" b="1" dirty="0" smtClean="0"/>
          </a:p>
          <a:p>
            <a:pPr marL="182563" indent="-182563">
              <a:buFont typeface="Wingdings" pitchFamily="2" charset="2"/>
              <a:buChar char="§"/>
            </a:pPr>
            <a:endParaRPr lang="tr-TR" sz="1800" b="1" dirty="0" smtClean="0"/>
          </a:p>
          <a:p>
            <a:pPr marL="0" indent="0">
              <a:buNone/>
            </a:pPr>
            <a:r>
              <a:rPr lang="tr-TR" sz="1800" b="1" dirty="0" smtClean="0"/>
              <a:t>üs</a:t>
            </a:r>
          </a:p>
        </p:txBody>
      </p:sp>
      <p:sp>
        <p:nvSpPr>
          <p:cNvPr id="52225" name="Rectangle 1"/>
          <p:cNvSpPr>
            <a:spLocks noGrp="1" noChangeArrowheads="1"/>
          </p:cNvSpPr>
          <p:nvPr>
            <p:ph type="title"/>
          </p:nvPr>
        </p:nvSpPr>
        <p:spPr bwMode="auto">
          <a:xfrm>
            <a:off x="214282" y="285728"/>
            <a:ext cx="392909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kumimoji="0" lang="tr-TR" sz="2800" b="1" i="0" u="none" strike="noStrike" cap="none" normalizeH="0" baseline="0" dirty="0" smtClean="0">
                <a:ln>
                  <a:noFill/>
                </a:ln>
                <a:solidFill>
                  <a:schemeClr val="tx1"/>
                </a:solidFill>
                <a:effectLst/>
                <a:latin typeface="Arial" pitchFamily="34" charset="0"/>
              </a:rPr>
              <a:t>Suyla</a:t>
            </a:r>
            <a:r>
              <a:rPr kumimoji="0" lang="tr-TR" sz="2800" b="1" i="0" u="none" strike="noStrike" cap="none" normalizeH="0" dirty="0" smtClean="0">
                <a:ln>
                  <a:noFill/>
                </a:ln>
                <a:solidFill>
                  <a:schemeClr val="tx1"/>
                </a:solidFill>
                <a:effectLst/>
                <a:latin typeface="Arial" pitchFamily="34" charset="0"/>
              </a:rPr>
              <a:t> dost olmak ister misiniz?</a:t>
            </a:r>
            <a:br>
              <a:rPr kumimoji="0" lang="tr-TR" sz="2800" b="1" i="0" u="none" strike="noStrike" cap="none" normalizeH="0" dirty="0" smtClean="0">
                <a:ln>
                  <a:noFill/>
                </a:ln>
                <a:solidFill>
                  <a:schemeClr val="tx1"/>
                </a:solidFill>
                <a:effectLst/>
                <a:latin typeface="Arial" pitchFamily="34" charset="0"/>
              </a:rPr>
            </a:br>
            <a:r>
              <a:rPr kumimoji="0" lang="tr-TR" sz="2800" b="1" i="0" u="none" strike="noStrike" cap="none" normalizeH="0" dirty="0" smtClean="0">
                <a:ln>
                  <a:noFill/>
                </a:ln>
                <a:solidFill>
                  <a:schemeClr val="tx1"/>
                </a:solidFill>
                <a:effectLst/>
                <a:latin typeface="Arial" pitchFamily="34" charset="0"/>
              </a:rPr>
              <a:t>Suyu sevmek, dost eli uzatmak ne güzel… </a:t>
            </a:r>
            <a:r>
              <a:rPr kumimoji="0" lang="tr-TR" sz="2800" b="1" i="0" u="none" strike="noStrike" cap="none" normalizeH="0" dirty="0" smtClean="0">
                <a:ln>
                  <a:noFill/>
                </a:ln>
                <a:solidFill>
                  <a:srgbClr val="FF0000"/>
                </a:solidFill>
                <a:effectLst/>
                <a:latin typeface="Arial" pitchFamily="34" charset="0"/>
              </a:rPr>
              <a:t>Uzattığınız dost elinizi boş çevirmeyecektir.</a:t>
            </a:r>
            <a:endParaRPr kumimoji="0" lang="tr-TR" sz="2800" b="0" i="0" u="none" strike="noStrike" cap="none" normalizeH="0" baseline="0" dirty="0" smtClean="0">
              <a:ln>
                <a:noFill/>
              </a:ln>
              <a:solidFill>
                <a:srgbClr val="FF0000"/>
              </a:solidFill>
              <a:effectLst/>
              <a:latin typeface="Arial" pitchFamily="34" charset="0"/>
            </a:endParaRPr>
          </a:p>
        </p:txBody>
      </p:sp>
      <p:pic>
        <p:nvPicPr>
          <p:cNvPr id="208898" name="Picture 2" descr="evlenmek"/>
          <p:cNvPicPr>
            <a:picLocks noChangeAspect="1" noChangeArrowheads="1"/>
          </p:cNvPicPr>
          <p:nvPr/>
        </p:nvPicPr>
        <p:blipFill>
          <a:blip r:embed="rId3"/>
          <a:srcRect/>
          <a:stretch>
            <a:fillRect/>
          </a:stretch>
        </p:blipFill>
        <p:spPr bwMode="auto">
          <a:xfrm>
            <a:off x="2643174" y="3429000"/>
            <a:ext cx="2500330" cy="3429000"/>
          </a:xfrm>
          <a:prstGeom prst="rect">
            <a:avLst/>
          </a:prstGeom>
          <a:noFill/>
        </p:spPr>
      </p:pic>
      <p:pic>
        <p:nvPicPr>
          <p:cNvPr id="5" name="Picture 2" descr="https://fbcdn-sphotos-g-a.akamaihd.net/hphotos-ak-snc7/321488_10151368524389868_1150180941_n.jpg"/>
          <p:cNvPicPr>
            <a:picLocks noChangeAspect="1" noChangeArrowheads="1"/>
          </p:cNvPicPr>
          <p:nvPr/>
        </p:nvPicPr>
        <p:blipFill>
          <a:blip r:embed="rId4" cstate="email"/>
          <a:srcRect/>
          <a:stretch>
            <a:fillRect/>
          </a:stretch>
        </p:blipFill>
        <p:spPr bwMode="auto">
          <a:xfrm>
            <a:off x="1" y="3429000"/>
            <a:ext cx="2714612" cy="3429000"/>
          </a:xfrm>
          <a:prstGeom prst="rect">
            <a:avLst/>
          </a:prstGeom>
          <a:noFill/>
        </p:spPr>
      </p:pic>
      <p:pic>
        <p:nvPicPr>
          <p:cNvPr id="7" name="fbPhotoImage" descr="https://fbcdn-sphotos-g-a.akamaihd.net/hphotos-ak-snc6/179766_10151441389654868_103708863_n.jpg"/>
          <p:cNvPicPr/>
          <p:nvPr/>
        </p:nvPicPr>
        <p:blipFill>
          <a:blip r:embed="rId5"/>
          <a:srcRect/>
          <a:stretch>
            <a:fillRect/>
          </a:stretch>
        </p:blipFill>
        <p:spPr bwMode="auto">
          <a:xfrm>
            <a:off x="5072066" y="0"/>
            <a:ext cx="407193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2300" y="1726267"/>
            <a:ext cx="8115299" cy="4399896"/>
          </a:xfrm>
        </p:spPr>
        <p:txBody>
          <a:bodyPr wrap="square">
            <a:noAutofit/>
          </a:bodyPr>
          <a:lstStyle/>
          <a:p>
            <a:r>
              <a:rPr lang="tr-TR" sz="1800" dirty="0" smtClean="0"/>
              <a:t>İnsanlarla sağlıklı iletişim becerimizi arttırmalıyız. </a:t>
            </a:r>
          </a:p>
          <a:p>
            <a:r>
              <a:rPr lang="tr-TR" sz="1800" dirty="0" smtClean="0"/>
              <a:t>İnsanları ikna kabiliyetimizi geliştirmeliyiz.</a:t>
            </a:r>
          </a:p>
          <a:p>
            <a:r>
              <a:rPr lang="tr-TR" sz="1800" dirty="0" smtClean="0"/>
              <a:t>Topluluk karşısında konuşma becerimize yatırım yapmalıyız. </a:t>
            </a:r>
          </a:p>
          <a:p>
            <a:r>
              <a:rPr lang="tr-TR" sz="1800" dirty="0" smtClean="0"/>
              <a:t>Ekran karşısında konuşma kabiliyeti önemli fırsatları faydaya dönüştürebilir.</a:t>
            </a:r>
          </a:p>
          <a:p>
            <a:endParaRPr lang="tr-TR" sz="1800" dirty="0" smtClean="0"/>
          </a:p>
          <a:p>
            <a:endParaRPr lang="tr-TR" sz="1800" dirty="0" smtClean="0"/>
          </a:p>
          <a:p>
            <a:endParaRPr lang="tr-TR" sz="1800" dirty="0" smtClean="0"/>
          </a:p>
          <a:p>
            <a:endParaRPr lang="tr-TR" sz="1800" dirty="0" smtClean="0"/>
          </a:p>
          <a:p>
            <a:pPr lvl="0"/>
            <a:endParaRPr lang="tr-TR" sz="1800" dirty="0" smtClean="0"/>
          </a:p>
          <a:p>
            <a:pPr lvl="0" fontAlgn="base">
              <a:defRPr/>
            </a:pPr>
            <a:endParaRPr lang="tr-TR" sz="1800" dirty="0" smtClean="0"/>
          </a:p>
        </p:txBody>
      </p:sp>
      <p:sp>
        <p:nvSpPr>
          <p:cNvPr id="52225" name="Rectangle 1"/>
          <p:cNvSpPr>
            <a:spLocks noGrp="1" noChangeArrowheads="1"/>
          </p:cNvSpPr>
          <p:nvPr>
            <p:ph type="title"/>
          </p:nvPr>
        </p:nvSpPr>
        <p:spPr bwMode="auto">
          <a:xfrm>
            <a:off x="647700" y="772160"/>
            <a:ext cx="82677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lang="tr-TR" sz="2800" b="1" dirty="0" smtClean="0">
                <a:solidFill>
                  <a:schemeClr val="tx1"/>
                </a:solidFill>
              </a:rPr>
              <a:t>Suyla iletişimimizi geliştirelim.</a:t>
            </a: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Suyla nasıl bir iletişim?</a:t>
            </a:r>
            <a:endParaRPr kumimoji="0" lang="tr-TR" sz="2800" i="0" u="none" strike="noStrike" cap="none" normalizeH="0" baseline="0" dirty="0" smtClean="0">
              <a:ln>
                <a:noFill/>
              </a:ln>
              <a:solidFill>
                <a:srgbClr val="FF0000"/>
              </a:solidFill>
              <a:effectLst/>
              <a:latin typeface="Arial" pitchFamily="34" charset="0"/>
            </a:endParaRPr>
          </a:p>
        </p:txBody>
      </p:sp>
      <p:pic>
        <p:nvPicPr>
          <p:cNvPr id="172034" name="Picture 2" descr="http://www.cals.ncsu.edu/course/ent425/tutorial/Communication/communicate.gif"/>
          <p:cNvPicPr>
            <a:picLocks noChangeAspect="1" noChangeArrowheads="1"/>
          </p:cNvPicPr>
          <p:nvPr/>
        </p:nvPicPr>
        <p:blipFill>
          <a:blip r:embed="rId3"/>
          <a:srcRect/>
          <a:stretch>
            <a:fillRect/>
          </a:stretch>
        </p:blipFill>
        <p:spPr bwMode="auto">
          <a:xfrm>
            <a:off x="622300" y="3252725"/>
            <a:ext cx="5236233" cy="28734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8596" y="1357298"/>
            <a:ext cx="8559800" cy="3771900"/>
          </a:xfrm>
        </p:spPr>
        <p:txBody>
          <a:bodyPr wrap="square">
            <a:noAutofit/>
          </a:bodyPr>
          <a:lstStyle/>
          <a:p>
            <a:r>
              <a:rPr lang="tr-TR" sz="1800" b="1" dirty="0" smtClean="0"/>
              <a:t>Aynı su kuyusundan su kullanan dünyanın farklı bölgelerinde yaşayan insanlarız. Hepimiz suyu sevmeliyiz, iyi kullanmak mecburiyetindeyiz. İçimizden bazıları bu su kuyusuna zarar verip dengesinin bozulmasına sebep olur suyumuzu bitirsek bunan hepimiz zarar görürüz. Onun için bu su kuyumuzu sulh, barış ve paylaşım içerisinde kullanmak zorundayız. </a:t>
            </a:r>
          </a:p>
          <a:p>
            <a:r>
              <a:rPr lang="tr-TR" sz="1800" b="1" dirty="0" smtClean="0"/>
              <a:t>Su kuyusunun kullanım esnasında hepimizi bağlayan “ortak değerler” olması gerekir. Biz buna “insani evrensel değerler” diyoruz. </a:t>
            </a:r>
          </a:p>
          <a:p>
            <a:r>
              <a:rPr lang="tr-TR" sz="1800" b="1" dirty="0" smtClean="0"/>
              <a:t>“Sürdürülebilir bir yaşam”, “Sürdürülebilir bir dünya için“ bu değerleri korumak, bunlara uymak ve riayet etmek zorundayız. </a:t>
            </a:r>
          </a:p>
        </p:txBody>
      </p:sp>
      <p:sp>
        <p:nvSpPr>
          <p:cNvPr id="52225" name="Rectangle 1"/>
          <p:cNvSpPr>
            <a:spLocks noGrp="1" noChangeArrowheads="1"/>
          </p:cNvSpPr>
          <p:nvPr>
            <p:ph type="title"/>
          </p:nvPr>
        </p:nvSpPr>
        <p:spPr bwMode="auto">
          <a:xfrm>
            <a:off x="647700" y="285729"/>
            <a:ext cx="82677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Aft>
                <a:spcPct val="0"/>
              </a:spcAft>
            </a:pPr>
            <a:r>
              <a:rPr lang="tr-TR" sz="2800" b="1" dirty="0" smtClean="0">
                <a:solidFill>
                  <a:schemeClr val="tx1"/>
                </a:solidFill>
              </a:rPr>
              <a:t>Sürdürülebilir bir yaşam, Sürdürülebilir bir dünya için suyu korumak zorundayız.</a:t>
            </a:r>
            <a:endParaRPr kumimoji="0" lang="tr-TR" sz="2800" b="0" i="0" u="none" strike="noStrike" cap="none" normalizeH="0" baseline="0" dirty="0" smtClean="0">
              <a:ln>
                <a:noFill/>
              </a:ln>
              <a:solidFill>
                <a:srgbClr val="FF0000"/>
              </a:solidFill>
              <a:effectLst/>
              <a:latin typeface="Arial" pitchFamily="34" charset="0"/>
            </a:endParaRPr>
          </a:p>
        </p:txBody>
      </p:sp>
      <p:pic>
        <p:nvPicPr>
          <p:cNvPr id="1026" name="Picture 2" descr="E:\Resimler,Fotograflar\ManzaraFotograflari\YesilveSu.jpg"/>
          <p:cNvPicPr>
            <a:picLocks noChangeAspect="1" noChangeArrowheads="1"/>
          </p:cNvPicPr>
          <p:nvPr/>
        </p:nvPicPr>
        <p:blipFill>
          <a:blip r:embed="rId3"/>
          <a:srcRect/>
          <a:stretch>
            <a:fillRect/>
          </a:stretch>
        </p:blipFill>
        <p:spPr bwMode="auto">
          <a:xfrm>
            <a:off x="285720" y="3980985"/>
            <a:ext cx="4228241" cy="2877015"/>
          </a:xfrm>
          <a:prstGeom prst="rect">
            <a:avLst/>
          </a:prstGeom>
          <a:noFill/>
        </p:spPr>
      </p:pic>
      <p:pic>
        <p:nvPicPr>
          <p:cNvPr id="4098" name="Picture 2" descr="E:\Resimler,Fotograflar\EleleVermisInsanlar-BirlikBeraberlik.jpg"/>
          <p:cNvPicPr>
            <a:picLocks noChangeAspect="1" noChangeArrowheads="1"/>
          </p:cNvPicPr>
          <p:nvPr/>
        </p:nvPicPr>
        <p:blipFill>
          <a:blip r:embed="rId4"/>
          <a:srcRect/>
          <a:stretch>
            <a:fillRect/>
          </a:stretch>
        </p:blipFill>
        <p:spPr bwMode="auto">
          <a:xfrm>
            <a:off x="4572000" y="3949223"/>
            <a:ext cx="4357718" cy="290877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0035" y="357166"/>
            <a:ext cx="4000528" cy="642942"/>
          </a:xfrm>
        </p:spPr>
        <p:txBody>
          <a:bodyPr>
            <a:noAutofit/>
          </a:bodyPr>
          <a:lstStyle/>
          <a:p>
            <a:r>
              <a:rPr lang="tr-TR" sz="2800" b="1" i="1" dirty="0" smtClean="0">
                <a:solidFill>
                  <a:srgbClr val="FF0000"/>
                </a:solidFill>
                <a:latin typeface="Century Gothic" pitchFamily="34" charset="0"/>
              </a:rPr>
              <a:t>Su Düşmanları…</a:t>
            </a:r>
            <a:endParaRPr lang="tr-TR" sz="2800" b="1" i="1" dirty="0">
              <a:solidFill>
                <a:srgbClr val="FF0000"/>
              </a:solidFill>
              <a:latin typeface="Century Gothic" pitchFamily="34" charset="0"/>
            </a:endParaRPr>
          </a:p>
        </p:txBody>
      </p:sp>
      <p:sp>
        <p:nvSpPr>
          <p:cNvPr id="19459" name="Rectangle 3"/>
          <p:cNvSpPr>
            <a:spLocks noGrp="1" noChangeArrowheads="1"/>
          </p:cNvSpPr>
          <p:nvPr>
            <p:ph idx="1"/>
          </p:nvPr>
        </p:nvSpPr>
        <p:spPr>
          <a:xfrm>
            <a:off x="357158" y="1214422"/>
            <a:ext cx="4572033" cy="4714908"/>
          </a:xfrm>
        </p:spPr>
        <p:txBody>
          <a:bodyPr>
            <a:normAutofit/>
          </a:bodyPr>
          <a:lstStyle/>
          <a:p>
            <a:pPr eaLnBrk="1" hangingPunct="1">
              <a:buFont typeface="Wingdings" pitchFamily="2" charset="2"/>
              <a:buChar char="§"/>
            </a:pPr>
            <a:r>
              <a:rPr lang="tr-TR" sz="2000" i="1" dirty="0" smtClean="0">
                <a:solidFill>
                  <a:schemeClr val="tx1">
                    <a:lumMod val="75000"/>
                    <a:lumOff val="25000"/>
                  </a:schemeClr>
                </a:solidFill>
                <a:latin typeface="Trebuchet MS" pitchFamily="34" charset="0"/>
              </a:rPr>
              <a:t>1 litre kirli atık suyun sebep olduğu sonuçlar.</a:t>
            </a:r>
          </a:p>
          <a:p>
            <a:pPr eaLnBrk="1" hangingPunct="1">
              <a:buFont typeface="Wingdings" pitchFamily="2" charset="2"/>
              <a:buChar char="§"/>
            </a:pPr>
            <a:r>
              <a:rPr lang="tr-TR" sz="2000" i="1" dirty="0" smtClean="0">
                <a:solidFill>
                  <a:schemeClr val="tx1">
                    <a:lumMod val="75000"/>
                    <a:lumOff val="25000"/>
                  </a:schemeClr>
                </a:solidFill>
                <a:latin typeface="Trebuchet MS" pitchFamily="34" charset="0"/>
              </a:rPr>
              <a:t>Çözücü yada boya gibi zehirli maddeler gidere atılmamalıdır.</a:t>
            </a:r>
          </a:p>
          <a:p>
            <a:pPr eaLnBrk="1" hangingPunct="1">
              <a:buFont typeface="Wingdings" pitchFamily="2" charset="2"/>
              <a:buChar char="§"/>
            </a:pPr>
            <a:r>
              <a:rPr lang="tr-TR" sz="2000" b="0" i="1" dirty="0" smtClean="0">
                <a:solidFill>
                  <a:schemeClr val="tx1">
                    <a:lumMod val="75000"/>
                    <a:lumOff val="25000"/>
                  </a:schemeClr>
                </a:solidFill>
                <a:latin typeface="Trebuchet MS" pitchFamily="34" charset="0"/>
              </a:rPr>
              <a:t>İlaç veya araba yağları gibi diğer bazı maddeler özel  çöplerde ayrıştırılarak toplanmalıdır.</a:t>
            </a:r>
          </a:p>
          <a:p>
            <a:pPr eaLnBrk="1" hangingPunct="1">
              <a:buFont typeface="Wingdings" pitchFamily="2" charset="2"/>
              <a:buChar char="§"/>
            </a:pPr>
            <a:r>
              <a:rPr lang="tr-TR" sz="2000" i="1" dirty="0" smtClean="0">
                <a:solidFill>
                  <a:schemeClr val="tx1">
                    <a:lumMod val="75000"/>
                    <a:lumOff val="25000"/>
                  </a:schemeClr>
                </a:solidFill>
                <a:latin typeface="Trebuchet MS" pitchFamily="34" charset="0"/>
              </a:rPr>
              <a:t>Doğada, nehir veya göllere hiçbir çöp atılmamalıdır.</a:t>
            </a:r>
          </a:p>
          <a:p>
            <a:pPr eaLnBrk="1" hangingPunct="1">
              <a:buFont typeface="Wingdings" pitchFamily="2" charset="2"/>
              <a:buChar char="§"/>
            </a:pPr>
            <a:r>
              <a:rPr lang="tr-TR" sz="2000" b="0" i="1" dirty="0" smtClean="0">
                <a:solidFill>
                  <a:schemeClr val="tx1">
                    <a:lumMod val="75000"/>
                    <a:lumOff val="25000"/>
                  </a:schemeClr>
                </a:solidFill>
                <a:latin typeface="Trebuchet MS" pitchFamily="34" charset="0"/>
              </a:rPr>
              <a:t>Alışveriş yapılırken, temizlik ve bakım malzemelerinden “doğada çözünür” olanları tercih edilmeli ve kullanım talimatlarına uyulmalıdır.</a:t>
            </a:r>
          </a:p>
          <a:p>
            <a:pPr eaLnBrk="1" hangingPunct="1">
              <a:buFont typeface="Wingdings" pitchFamily="2" charset="2"/>
              <a:buChar char="§"/>
            </a:pPr>
            <a:endParaRPr lang="tr-TR" sz="2000" b="0" i="1" dirty="0">
              <a:latin typeface="Trebuchet MS" pitchFamily="34" charset="0"/>
            </a:endParaRPr>
          </a:p>
        </p:txBody>
      </p:sp>
      <p:pic>
        <p:nvPicPr>
          <p:cNvPr id="2" name="Picture 1" descr="dirty-river-polution-chin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7752" y="500042"/>
            <a:ext cx="4286248" cy="2956660"/>
          </a:xfrm>
          <a:prstGeom prst="rect">
            <a:avLst/>
          </a:prstGeom>
        </p:spPr>
      </p:pic>
      <p:pic>
        <p:nvPicPr>
          <p:cNvPr id="5" name="4 Resim" descr="https://image.slidesharecdn.com/iki-koy-tek-ruh-121219032358-phpapp02/85/slide-18-425.jpg?1355909179"/>
          <p:cNvPicPr/>
          <p:nvPr/>
        </p:nvPicPr>
        <p:blipFill>
          <a:blip r:embed="rId4"/>
          <a:srcRect/>
          <a:stretch>
            <a:fillRect/>
          </a:stretch>
        </p:blipFill>
        <p:spPr bwMode="auto">
          <a:xfrm>
            <a:off x="4857752" y="3571876"/>
            <a:ext cx="4286248" cy="280182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41522" y="188912"/>
            <a:ext cx="7962926" cy="1168385"/>
          </a:xfrm>
        </p:spPr>
        <p:txBody>
          <a:bodyPr>
            <a:normAutofit/>
          </a:bodyPr>
          <a:lstStyle/>
          <a:p>
            <a:r>
              <a:rPr lang="tr-TR" sz="3200" b="1" i="1" dirty="0">
                <a:solidFill>
                  <a:srgbClr val="FF0000"/>
                </a:solidFill>
                <a:latin typeface="Century Gothic" pitchFamily="34" charset="0"/>
              </a:rPr>
              <a:t>Tehlikenin farkında mıyız?</a:t>
            </a:r>
            <a:r>
              <a:rPr lang="tr-TR" sz="2800" b="1" dirty="0">
                <a:solidFill>
                  <a:srgbClr val="FF0000"/>
                </a:solidFill>
                <a:latin typeface="Century Gothic" pitchFamily="34" charset="0"/>
              </a:rPr>
              <a:t/>
            </a:r>
            <a:br>
              <a:rPr lang="tr-TR" sz="2800" b="1" dirty="0">
                <a:solidFill>
                  <a:srgbClr val="FF0000"/>
                </a:solidFill>
                <a:latin typeface="Century Gothic" pitchFamily="34" charset="0"/>
              </a:rPr>
            </a:br>
            <a:endParaRPr lang="tr-TR" sz="2800" b="1" dirty="0">
              <a:solidFill>
                <a:srgbClr val="FF0000"/>
              </a:solidFill>
              <a:latin typeface="Century Gothic" pitchFamily="34" charset="0"/>
            </a:endParaRPr>
          </a:p>
        </p:txBody>
      </p:sp>
      <p:sp>
        <p:nvSpPr>
          <p:cNvPr id="21507" name="Rectangle 3"/>
          <p:cNvSpPr>
            <a:spLocks noGrp="1" noChangeArrowheads="1"/>
          </p:cNvSpPr>
          <p:nvPr>
            <p:ph idx="1"/>
          </p:nvPr>
        </p:nvSpPr>
        <p:spPr>
          <a:xfrm>
            <a:off x="428596" y="785794"/>
            <a:ext cx="8535892" cy="3714776"/>
          </a:xfrm>
        </p:spPr>
        <p:txBody>
          <a:bodyPr>
            <a:noAutofit/>
          </a:bodyPr>
          <a:lstStyle/>
          <a:p>
            <a:pPr marL="180975" indent="-180975">
              <a:spcBef>
                <a:spcPct val="50000"/>
              </a:spcBef>
              <a:buFont typeface="Wingdings" pitchFamily="2" charset="2"/>
              <a:buChar char="§"/>
            </a:pPr>
            <a:r>
              <a:rPr lang="tr-TR" sz="2000" b="1" dirty="0" smtClean="0">
                <a:latin typeface="Century Gothic" pitchFamily="34" charset="0"/>
              </a:rPr>
              <a:t>Tüm dünyada </a:t>
            </a:r>
            <a:r>
              <a:rPr lang="tr-TR" sz="2800" b="1" dirty="0" smtClean="0">
                <a:solidFill>
                  <a:srgbClr val="00B050"/>
                </a:solidFill>
                <a:latin typeface="Century Gothic" pitchFamily="34" charset="0"/>
              </a:rPr>
              <a:t>1 milyardan fazla insan </a:t>
            </a:r>
            <a:r>
              <a:rPr lang="tr-TR" sz="2000" b="1" dirty="0" smtClean="0">
                <a:latin typeface="Century Gothic" pitchFamily="34" charset="0"/>
              </a:rPr>
              <a:t>susuzlukla mücadele ediyor. </a:t>
            </a:r>
          </a:p>
          <a:p>
            <a:pPr marL="180975" indent="-180975">
              <a:spcBef>
                <a:spcPct val="50000"/>
              </a:spcBef>
              <a:buFont typeface="Wingdings" pitchFamily="2" charset="2"/>
              <a:buChar char="§"/>
            </a:pPr>
            <a:r>
              <a:rPr lang="tr-TR" sz="2000" b="1" dirty="0" smtClean="0">
                <a:latin typeface="Century Gothic" pitchFamily="34" charset="0"/>
              </a:rPr>
              <a:t>Halen </a:t>
            </a:r>
            <a:r>
              <a:rPr lang="tr-TR" sz="2000" b="1" dirty="0">
                <a:latin typeface="Century Gothic" pitchFamily="34" charset="0"/>
              </a:rPr>
              <a:t>dünya </a:t>
            </a:r>
            <a:r>
              <a:rPr lang="tr-TR" sz="2800" b="1" dirty="0">
                <a:solidFill>
                  <a:srgbClr val="00B050"/>
                </a:solidFill>
                <a:latin typeface="Century Gothic" pitchFamily="34" charset="0"/>
              </a:rPr>
              <a:t>nüfusunun %40 ı </a:t>
            </a:r>
            <a:r>
              <a:rPr lang="tr-TR" sz="2000" b="1" dirty="0">
                <a:latin typeface="Century Gothic" pitchFamily="34" charset="0"/>
              </a:rPr>
              <a:t>yeterli ve sağlıklı temiz suya hasret…</a:t>
            </a:r>
          </a:p>
          <a:p>
            <a:pPr marL="180975" indent="-180975">
              <a:spcBef>
                <a:spcPct val="50000"/>
              </a:spcBef>
              <a:buFont typeface="Wingdings" pitchFamily="2" charset="2"/>
              <a:buChar char="§"/>
            </a:pPr>
            <a:r>
              <a:rPr lang="tr-TR" sz="2000" b="1" dirty="0">
                <a:latin typeface="Century Gothic" pitchFamily="34" charset="0"/>
              </a:rPr>
              <a:t>Üçte ikisi Asya’da olmak üzere </a:t>
            </a:r>
            <a:r>
              <a:rPr lang="tr-TR" sz="2800" b="1" dirty="0">
                <a:solidFill>
                  <a:srgbClr val="00B050"/>
                </a:solidFill>
                <a:latin typeface="Century Gothic" pitchFamily="34" charset="0"/>
              </a:rPr>
              <a:t>1,2 milyar insanın </a:t>
            </a:r>
            <a:r>
              <a:rPr lang="tr-TR" sz="2000" b="1" dirty="0" smtClean="0">
                <a:latin typeface="Century Gothic" pitchFamily="34" charset="0"/>
              </a:rPr>
              <a:t>içme veya kullanma suyu </a:t>
            </a:r>
            <a:r>
              <a:rPr lang="tr-TR" sz="2000" b="1" dirty="0">
                <a:latin typeface="Century Gothic" pitchFamily="34" charset="0"/>
              </a:rPr>
              <a:t>suyu yok. </a:t>
            </a:r>
          </a:p>
          <a:p>
            <a:pPr marL="180975" indent="-180975">
              <a:spcBef>
                <a:spcPct val="50000"/>
              </a:spcBef>
              <a:buFont typeface="Wingdings" pitchFamily="2" charset="2"/>
              <a:buChar char="§"/>
            </a:pPr>
            <a:r>
              <a:rPr lang="tr-TR" sz="2000" b="1" dirty="0">
                <a:solidFill>
                  <a:srgbClr val="FF0000"/>
                </a:solidFill>
                <a:latin typeface="Century Gothic" pitchFamily="34" charset="0"/>
              </a:rPr>
              <a:t>Her gün </a:t>
            </a:r>
            <a:r>
              <a:rPr lang="tr-TR" sz="2800" b="1" dirty="0">
                <a:solidFill>
                  <a:srgbClr val="00B050"/>
                </a:solidFill>
                <a:latin typeface="Century Gothic" pitchFamily="34" charset="0"/>
              </a:rPr>
              <a:t>3 900 çocuk </a:t>
            </a:r>
            <a:r>
              <a:rPr lang="tr-TR" sz="2000" b="1" dirty="0">
                <a:solidFill>
                  <a:srgbClr val="FF0000"/>
                </a:solidFill>
                <a:latin typeface="Century Gothic" pitchFamily="34" charset="0"/>
              </a:rPr>
              <a:t>kirli su yüzünden ölüyor</a:t>
            </a:r>
            <a:r>
              <a:rPr lang="tr-TR" sz="2000" b="1" dirty="0" smtClean="0">
                <a:solidFill>
                  <a:srgbClr val="FF0000"/>
                </a:solidFill>
                <a:latin typeface="Century Gothic" pitchFamily="34" charset="0"/>
              </a:rPr>
              <a:t>.</a:t>
            </a:r>
          </a:p>
          <a:p>
            <a:pPr marL="180975" indent="-180975">
              <a:spcBef>
                <a:spcPct val="50000"/>
              </a:spcBef>
              <a:buFont typeface="Wingdings" pitchFamily="2" charset="2"/>
              <a:buChar char="§"/>
            </a:pPr>
            <a:r>
              <a:rPr lang="tr-TR" sz="2000" b="1" dirty="0" smtClean="0">
                <a:solidFill>
                  <a:srgbClr val="FF0000"/>
                </a:solidFill>
                <a:latin typeface="Century Gothic" pitchFamily="34" charset="0"/>
              </a:rPr>
              <a:t>Dünyada her yıl </a:t>
            </a:r>
            <a:r>
              <a:rPr lang="tr-TR" sz="2800" b="1" dirty="0" smtClean="0">
                <a:solidFill>
                  <a:srgbClr val="00B050"/>
                </a:solidFill>
                <a:latin typeface="Century Gothic" pitchFamily="34" charset="0"/>
              </a:rPr>
              <a:t>5,5 milyon insan </a:t>
            </a:r>
            <a:r>
              <a:rPr lang="tr-TR" sz="2000" b="1" dirty="0" smtClean="0">
                <a:solidFill>
                  <a:srgbClr val="FF0000"/>
                </a:solidFill>
                <a:latin typeface="Century Gothic" pitchFamily="34" charset="0"/>
              </a:rPr>
              <a:t>temiz olmayan su ile ilgili hastalıklardan dolayı ölmektedir. </a:t>
            </a:r>
            <a:endParaRPr lang="tr-TR" sz="2000" b="1" dirty="0">
              <a:solidFill>
                <a:srgbClr val="FF0000"/>
              </a:solidFill>
              <a:latin typeface="Century Gothic" pitchFamily="34" charset="0"/>
            </a:endParaRPr>
          </a:p>
          <a:p>
            <a:pPr eaLnBrk="1" hangingPunct="1">
              <a:buFont typeface="Wingdings" pitchFamily="2" charset="2"/>
              <a:buChar char="§"/>
            </a:pPr>
            <a:endParaRPr lang="tr-TR" sz="2000" b="1" dirty="0">
              <a:solidFill>
                <a:schemeClr val="tx1">
                  <a:lumMod val="85000"/>
                  <a:lumOff val="15000"/>
                </a:schemeClr>
              </a:solidFill>
              <a:latin typeface="Century Gothic" pitchFamily="34" charset="0"/>
            </a:endParaRPr>
          </a:p>
        </p:txBody>
      </p:sp>
      <p:pic>
        <p:nvPicPr>
          <p:cNvPr id="2" name="Picture 1" descr="susuzlu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720" y="4071942"/>
            <a:ext cx="4643470" cy="2786058"/>
          </a:xfrm>
          <a:prstGeom prst="rect">
            <a:avLst/>
          </a:prstGeom>
        </p:spPr>
      </p:pic>
      <p:pic>
        <p:nvPicPr>
          <p:cNvPr id="5" name="Picture 2" descr="https://fbcdn-sphotos-f-a.akamaihd.net/hphotos-ak-snc7/600544_10151432959219868_1063823556_n.jpg"/>
          <p:cNvPicPr>
            <a:picLocks noChangeAspect="1" noChangeArrowheads="1"/>
          </p:cNvPicPr>
          <p:nvPr/>
        </p:nvPicPr>
        <p:blipFill>
          <a:blip r:embed="rId4"/>
          <a:srcRect/>
          <a:stretch>
            <a:fillRect/>
          </a:stretch>
        </p:blipFill>
        <p:spPr bwMode="auto">
          <a:xfrm>
            <a:off x="5214943" y="3714752"/>
            <a:ext cx="3907490" cy="314324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hidden="1"/>
          <p:cNvSpPr>
            <a:spLocks noGrp="1" noChangeArrowheads="1"/>
          </p:cNvSpPr>
          <p:nvPr>
            <p:ph type="title"/>
          </p:nvPr>
        </p:nvSpPr>
        <p:spPr/>
        <p:txBody>
          <a:bodyPr/>
          <a:lstStyle/>
          <a:p>
            <a:pPr eaLnBrk="1" hangingPunct="1"/>
            <a:endParaRPr lang="en-US"/>
          </a:p>
        </p:txBody>
      </p:sp>
      <p:sp>
        <p:nvSpPr>
          <p:cNvPr id="10244" name="Rectangle 4"/>
          <p:cNvSpPr>
            <a:spLocks noChangeArrowheads="1"/>
          </p:cNvSpPr>
          <p:nvPr/>
        </p:nvSpPr>
        <p:spPr bwMode="auto">
          <a:xfrm>
            <a:off x="395536" y="1071546"/>
            <a:ext cx="8429684" cy="5724730"/>
          </a:xfrm>
          <a:prstGeom prst="rect">
            <a:avLst/>
          </a:prstGeom>
          <a:noFill/>
          <a:ln w="9525">
            <a:noFill/>
            <a:miter lim="800000"/>
            <a:headEnd/>
            <a:tailEnd/>
          </a:ln>
        </p:spPr>
        <p:txBody>
          <a:bodyPr/>
          <a:lstStyle/>
          <a:p>
            <a:pPr marL="179388" indent="-179388">
              <a:spcBef>
                <a:spcPct val="20000"/>
              </a:spcBef>
              <a:buClr>
                <a:srgbClr val="FF3300"/>
              </a:buClr>
              <a:buFont typeface="Wingdings" pitchFamily="2" charset="2"/>
              <a:buChar char="§"/>
            </a:pPr>
            <a:r>
              <a:rPr lang="tr-TR" sz="2800" dirty="0" smtClean="0">
                <a:solidFill>
                  <a:schemeClr val="tx1">
                    <a:lumMod val="85000"/>
                    <a:lumOff val="15000"/>
                  </a:schemeClr>
                </a:solidFill>
              </a:rPr>
              <a:t>Öğrendim ki; Baki kalan bu kubbede hoş bir </a:t>
            </a:r>
            <a:r>
              <a:rPr lang="tr-TR" sz="2800" dirty="0" err="1" smtClean="0">
                <a:solidFill>
                  <a:schemeClr val="tx1">
                    <a:lumMod val="85000"/>
                    <a:lumOff val="15000"/>
                  </a:schemeClr>
                </a:solidFill>
              </a:rPr>
              <a:t>sada</a:t>
            </a:r>
            <a:r>
              <a:rPr lang="tr-TR" sz="2800" dirty="0" smtClean="0">
                <a:solidFill>
                  <a:schemeClr val="tx1">
                    <a:lumMod val="85000"/>
                    <a:lumOff val="15000"/>
                  </a:schemeClr>
                </a:solidFill>
              </a:rPr>
              <a:t> imiş…</a:t>
            </a:r>
          </a:p>
          <a:p>
            <a:pPr marL="179388" indent="-179388">
              <a:spcBef>
                <a:spcPct val="20000"/>
              </a:spcBef>
              <a:buClr>
                <a:srgbClr val="FF3300"/>
              </a:buClr>
              <a:buFont typeface="Wingdings" pitchFamily="2" charset="2"/>
              <a:buChar char="§"/>
            </a:pPr>
            <a:r>
              <a:rPr lang="tr-TR" sz="2800" b="1" dirty="0" smtClean="0">
                <a:latin typeface="Century Gothic" pitchFamily="34" charset="0"/>
              </a:rPr>
              <a:t>Beşeri münasebetlerimizde iyi şeyler yaşamayı istiyorsak kötü sözlerden, kırıcı ifadelerden sakınmalıyız. </a:t>
            </a:r>
            <a:endParaRPr lang="tr-TR" sz="2800" dirty="0" smtClean="0">
              <a:latin typeface="Century Gothic" pitchFamily="34" charset="0"/>
            </a:endParaRPr>
          </a:p>
          <a:p>
            <a:pPr marL="179388" lvl="0" indent="-179388">
              <a:spcBef>
                <a:spcPct val="20000"/>
              </a:spcBef>
              <a:buClr>
                <a:srgbClr val="FF3300"/>
              </a:buClr>
              <a:buFont typeface="Wingdings" pitchFamily="2" charset="2"/>
              <a:buChar char="§"/>
            </a:pPr>
            <a:r>
              <a:rPr lang="tr-TR" sz="2800" b="1" dirty="0" smtClean="0">
                <a:latin typeface="Century Gothic" pitchFamily="34" charset="0"/>
              </a:rPr>
              <a:t>Suyla ilişkimizin seviyesi insanlarla iletişimimizin kalitesini belirler.</a:t>
            </a:r>
            <a:endParaRPr lang="tr-TR" sz="2800" dirty="0">
              <a:latin typeface="Century Gothic" pitchFamily="34" charset="0"/>
            </a:endParaRPr>
          </a:p>
          <a:p>
            <a:pPr marL="179388" lvl="0" indent="-179388">
              <a:spcBef>
                <a:spcPct val="20000"/>
              </a:spcBef>
              <a:buClr>
                <a:srgbClr val="FF3300"/>
              </a:buClr>
              <a:buFont typeface="Wingdings" pitchFamily="2" charset="2"/>
              <a:buChar char="§"/>
            </a:pPr>
            <a:r>
              <a:rPr lang="tr-TR" sz="2800" b="1" dirty="0" smtClean="0">
                <a:solidFill>
                  <a:srgbClr val="008000"/>
                </a:solidFill>
                <a:latin typeface="Century Gothic" pitchFamily="34" charset="0"/>
              </a:rPr>
              <a:t>Gönlümüze, kelimelerimize bir tutam sevgi ilave ederek sevgili olabiliriz.</a:t>
            </a:r>
            <a:r>
              <a:rPr lang="tr-TR" sz="2800" dirty="0" smtClean="0">
                <a:solidFill>
                  <a:srgbClr val="008000"/>
                </a:solidFill>
                <a:latin typeface="Century Gothic" pitchFamily="34" charset="0"/>
              </a:rPr>
              <a:t> </a:t>
            </a:r>
            <a:endParaRPr lang="tr-TR" sz="2800" dirty="0">
              <a:solidFill>
                <a:srgbClr val="008000"/>
              </a:solidFill>
              <a:latin typeface="Century Gothic" pitchFamily="34" charset="0"/>
            </a:endParaRPr>
          </a:p>
          <a:p>
            <a:pPr marL="179388" indent="-179388">
              <a:spcBef>
                <a:spcPct val="20000"/>
              </a:spcBef>
              <a:buClr>
                <a:srgbClr val="FF3300"/>
              </a:buClr>
              <a:buFont typeface="Wingdings" pitchFamily="2" charset="2"/>
              <a:buChar char="§"/>
            </a:pPr>
            <a:r>
              <a:rPr lang="tr-TR" sz="2800" b="1" i="1" dirty="0" smtClean="0">
                <a:latin typeface="Century Gothic" pitchFamily="34" charset="0"/>
              </a:rPr>
              <a:t>Kendimizle, ailemizle, toplumumuzla olan iletişim seviyemizin kalitesini arttırabilir, huzura, toplumsal barışa daha daha fazla katkıda bulunabiliriz.</a:t>
            </a:r>
          </a:p>
          <a:p>
            <a:pPr marL="179388" indent="-179388">
              <a:spcBef>
                <a:spcPct val="20000"/>
              </a:spcBef>
              <a:buClr>
                <a:srgbClr val="FF3300"/>
              </a:buClr>
              <a:buFont typeface="Wingdings" pitchFamily="2" charset="2"/>
              <a:buChar char="§"/>
            </a:pPr>
            <a:endParaRPr lang="tr-TR" sz="2000" dirty="0" smtClean="0">
              <a:latin typeface="Century Gothic" pitchFamily="34" charset="0"/>
            </a:endParaRPr>
          </a:p>
          <a:p>
            <a:pPr marL="342900" indent="-342900">
              <a:spcBef>
                <a:spcPct val="20000"/>
              </a:spcBef>
              <a:buClr>
                <a:srgbClr val="FF3300"/>
              </a:buClr>
              <a:buFont typeface="Wingdings" pitchFamily="2" charset="2"/>
              <a:buChar char="§"/>
            </a:pPr>
            <a:endParaRPr kumimoji="0" lang="tr-TR" sz="2000" dirty="0">
              <a:solidFill>
                <a:srgbClr val="333300"/>
              </a:solidFill>
              <a:latin typeface="Century Gothic" pitchFamily="34" charset="0"/>
            </a:endParaRPr>
          </a:p>
          <a:p>
            <a:pPr marL="342900" indent="-342900">
              <a:spcBef>
                <a:spcPct val="20000"/>
              </a:spcBef>
              <a:buClr>
                <a:srgbClr val="FF3300"/>
              </a:buClr>
              <a:buFont typeface="Wingdings" pitchFamily="2" charset="2"/>
              <a:buChar char="§"/>
            </a:pPr>
            <a:endParaRPr kumimoji="0" lang="tr-TR" sz="2000" dirty="0">
              <a:solidFill>
                <a:srgbClr val="333300"/>
              </a:solidFill>
              <a:latin typeface="Century Gothic" pitchFamily="34" charset="0"/>
            </a:endParaRPr>
          </a:p>
        </p:txBody>
      </p:sp>
      <p:sp>
        <p:nvSpPr>
          <p:cNvPr id="6" name="5 Dikdörtgen"/>
          <p:cNvSpPr/>
          <p:nvPr/>
        </p:nvSpPr>
        <p:spPr>
          <a:xfrm>
            <a:off x="428596" y="357166"/>
            <a:ext cx="8143932" cy="584775"/>
          </a:xfrm>
          <a:prstGeom prst="rect">
            <a:avLst/>
          </a:prstGeom>
        </p:spPr>
        <p:txBody>
          <a:bodyPr wrap="square">
            <a:spAutoFit/>
          </a:bodyPr>
          <a:lstStyle/>
          <a:p>
            <a:r>
              <a:rPr kumimoji="0" lang="tr-TR" sz="3200" b="1" i="1" dirty="0" smtClean="0">
                <a:solidFill>
                  <a:srgbClr val="FF0000"/>
                </a:solidFill>
                <a:latin typeface="Calibri" pitchFamily="34" charset="0"/>
              </a:rPr>
              <a:t>Sözün Özü…</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ANZARA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3251" name="Rectangle 3"/>
          <p:cNvSpPr>
            <a:spLocks noChangeArrowheads="1"/>
          </p:cNvSpPr>
          <p:nvPr/>
        </p:nvSpPr>
        <p:spPr bwMode="auto">
          <a:xfrm>
            <a:off x="285720" y="2285992"/>
            <a:ext cx="8501122" cy="3000396"/>
          </a:xfrm>
          <a:prstGeom prst="rect">
            <a:avLst/>
          </a:prstGeom>
          <a:noFill/>
          <a:ln w="9525">
            <a:noFill/>
            <a:miter lim="800000"/>
            <a:headEnd/>
            <a:tailEnd/>
          </a:ln>
        </p:spPr>
        <p:txBody>
          <a:bodyPr/>
          <a:lstStyle/>
          <a:p>
            <a:pPr marL="342900" indent="-342900" algn="r">
              <a:spcBef>
                <a:spcPct val="20000"/>
              </a:spcBef>
              <a:buClr>
                <a:srgbClr val="FF0000"/>
              </a:buClr>
              <a:buFont typeface="Wingdings" pitchFamily="2" charset="2"/>
              <a:buChar char="ü"/>
            </a:pPr>
            <a:endParaRPr kumimoji="0" lang="tr-TR" sz="3200" b="1" dirty="0">
              <a:solidFill>
                <a:schemeClr val="bg1">
                  <a:lumMod val="25000"/>
                </a:schemeClr>
              </a:solidFill>
              <a:latin typeface="Century Gothic" pitchFamily="34" charset="0"/>
            </a:endParaRPr>
          </a:p>
          <a:p>
            <a:pPr marL="342900" indent="-342900" algn="r">
              <a:spcBef>
                <a:spcPct val="20000"/>
              </a:spcBef>
              <a:buClr>
                <a:srgbClr val="FF0000"/>
              </a:buClr>
            </a:pPr>
            <a:r>
              <a:rPr lang="tr-TR" sz="4000" b="1" dirty="0" smtClean="0">
                <a:solidFill>
                  <a:schemeClr val="bg1"/>
                </a:solidFill>
              </a:rPr>
              <a:t>İnsanın sevgi ile donatılması, suyu sevmesi, suyla dost olması, insanlarla, doğayla, dünya kardeş şuuruna varması suyu savaşa değil barışa vesile kılabilecektir. </a:t>
            </a:r>
            <a:endParaRPr lang="tr-TR" sz="4000" dirty="0" smtClean="0">
              <a:solidFill>
                <a:schemeClr val="bg1"/>
              </a:solidFill>
            </a:endParaRPr>
          </a:p>
          <a:p>
            <a:pPr marL="342900" indent="-342900" algn="r">
              <a:spcBef>
                <a:spcPct val="20000"/>
              </a:spcBef>
              <a:buClr>
                <a:srgbClr val="FF0000"/>
              </a:buClr>
            </a:pPr>
            <a:endParaRPr kumimoji="0" lang="tr-TR" sz="4000" b="1" dirty="0" smtClean="0">
              <a:solidFill>
                <a:schemeClr val="bg1"/>
              </a:solidFill>
              <a:latin typeface="Century Gothic" pitchFamily="34" charset="0"/>
            </a:endParaRPr>
          </a:p>
          <a:p>
            <a:pPr marL="342900" indent="-342900" algn="r">
              <a:spcBef>
                <a:spcPct val="20000"/>
              </a:spcBef>
              <a:buClr>
                <a:srgbClr val="FF0000"/>
              </a:buClr>
              <a:buFont typeface="Wingdings" pitchFamily="2" charset="2"/>
              <a:buNone/>
            </a:pPr>
            <a:endParaRPr kumimoji="0" lang="tr-TR" sz="4000" b="1" dirty="0">
              <a:solidFill>
                <a:srgbClr val="0000FF"/>
              </a:solidFill>
              <a:latin typeface="ZapfChancery"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F:\Resimler,Fotograflar\ManzaraFotograflari\AgacResmi.jpg"/>
          <p:cNvPicPr>
            <a:picLocks noChangeAspect="1" noChangeArrowheads="1"/>
          </p:cNvPicPr>
          <p:nvPr/>
        </p:nvPicPr>
        <p:blipFill>
          <a:blip r:embed="rId2"/>
          <a:srcRect/>
          <a:stretch>
            <a:fillRect/>
          </a:stretch>
        </p:blipFill>
        <p:spPr bwMode="auto">
          <a:xfrm>
            <a:off x="-108118" y="0"/>
            <a:ext cx="9252118" cy="7215213"/>
          </a:xfrm>
          <a:prstGeom prst="rect">
            <a:avLst/>
          </a:prstGeom>
          <a:noFill/>
        </p:spPr>
      </p:pic>
      <p:sp>
        <p:nvSpPr>
          <p:cNvPr id="6" name="2 İçerik Yer Tutucusu"/>
          <p:cNvSpPr>
            <a:spLocks noGrp="1"/>
          </p:cNvSpPr>
          <p:nvPr>
            <p:ph idx="1"/>
          </p:nvPr>
        </p:nvSpPr>
        <p:spPr>
          <a:xfrm>
            <a:off x="457200" y="714356"/>
            <a:ext cx="8229600" cy="5411807"/>
          </a:xfrm>
        </p:spPr>
        <p:txBody>
          <a:bodyPr>
            <a:normAutofit fontScale="85000" lnSpcReduction="10000"/>
          </a:bodyPr>
          <a:lstStyle/>
          <a:p>
            <a:pPr marL="0" indent="0">
              <a:buNone/>
            </a:pPr>
            <a:endParaRPr lang="tr-TR" sz="4000" dirty="0" smtClean="0">
              <a:solidFill>
                <a:schemeClr val="bg1"/>
              </a:solidFill>
            </a:endParaRPr>
          </a:p>
          <a:p>
            <a:pPr marL="0" indent="0">
              <a:buNone/>
            </a:pPr>
            <a:r>
              <a:rPr lang="tr-TR" sz="4000" dirty="0" smtClean="0">
                <a:solidFill>
                  <a:schemeClr val="bg1"/>
                </a:solidFill>
              </a:rPr>
              <a:t>Gelin canlar…! Suyla dost olalım, tanış olalım.</a:t>
            </a:r>
          </a:p>
          <a:p>
            <a:pPr marL="0" indent="0">
              <a:buNone/>
            </a:pPr>
            <a:endParaRPr lang="tr-TR" sz="4000" dirty="0" smtClean="0">
              <a:solidFill>
                <a:schemeClr val="bg1"/>
              </a:solidFill>
            </a:endParaRPr>
          </a:p>
          <a:p>
            <a:pPr marL="0" indent="0">
              <a:buNone/>
            </a:pPr>
            <a:r>
              <a:rPr lang="tr-TR" sz="4000" dirty="0" smtClean="0">
                <a:solidFill>
                  <a:schemeClr val="bg1"/>
                </a:solidFill>
              </a:rPr>
              <a:t> Suyla dost olan kendinle, yakın çevresiyle, toplumuyla ve tüm insanlık alemiyle dost olur. </a:t>
            </a:r>
          </a:p>
          <a:p>
            <a:pPr marL="0" indent="0">
              <a:buNone/>
            </a:pPr>
            <a:endParaRPr lang="tr-TR" sz="4000" dirty="0" smtClean="0">
              <a:solidFill>
                <a:schemeClr val="bg1"/>
              </a:solidFill>
            </a:endParaRPr>
          </a:p>
          <a:p>
            <a:pPr marL="0" indent="0">
              <a:buNone/>
            </a:pPr>
            <a:r>
              <a:rPr lang="tr-TR" sz="4000" dirty="0" smtClean="0">
                <a:solidFill>
                  <a:schemeClr val="bg1"/>
                </a:solidFill>
              </a:rPr>
              <a:t>Suyu seven, sudan bir parça olan kendini, toplumu, doğayı ve tüm insanlığı, en </a:t>
            </a:r>
            <a:r>
              <a:rPr lang="tr-TR" sz="4000" dirty="0" err="1" smtClean="0">
                <a:solidFill>
                  <a:schemeClr val="bg1"/>
                </a:solidFill>
              </a:rPr>
              <a:t>önemliside</a:t>
            </a:r>
            <a:r>
              <a:rPr lang="tr-TR" sz="4000" dirty="0" smtClean="0">
                <a:solidFill>
                  <a:schemeClr val="bg1"/>
                </a:solidFill>
              </a:rPr>
              <a:t> Yüce Yaratıcımızı, tüm yarattıklarını sever.</a:t>
            </a:r>
          </a:p>
          <a:p>
            <a:pPr>
              <a:buNone/>
            </a:pP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3 Resim" descr="http://sphotos-g.ak.fbcdn.net/hphotos-ak-ash3/67608_10152293391720591_1022125490_n.jpg"/>
          <p:cNvPicPr/>
          <p:nvPr/>
        </p:nvPicPr>
        <p:blipFill>
          <a:blip r:embed="rId2"/>
          <a:srcRect/>
          <a:stretch>
            <a:fillRect/>
          </a:stretch>
        </p:blipFill>
        <p:spPr bwMode="auto">
          <a:xfrm>
            <a:off x="0" y="0"/>
            <a:ext cx="9144001"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Altbilgi Yer Tutucusu"/>
          <p:cNvSpPr txBox="1">
            <a:spLocks noGrp="1"/>
          </p:cNvSpPr>
          <p:nvPr/>
        </p:nvSpPr>
        <p:spPr bwMode="auto">
          <a:xfrm>
            <a:off x="8407400" y="6423025"/>
            <a:ext cx="423863" cy="271463"/>
          </a:xfrm>
          <a:prstGeom prst="rect">
            <a:avLst/>
          </a:prstGeom>
          <a:noFill/>
          <a:ln w="9525">
            <a:noFill/>
            <a:miter lim="800000"/>
            <a:headEnd/>
            <a:tailEnd/>
          </a:ln>
        </p:spPr>
        <p:txBody>
          <a:bodyPr lIns="0" tIns="0" rIns="0" bIns="0" anchor="ctr"/>
          <a:lstStyle/>
          <a:p>
            <a:pPr eaLnBrk="0" hangingPunct="0">
              <a:tabLst>
                <a:tab pos="8402638" algn="r"/>
              </a:tabLst>
            </a:pPr>
            <a:r>
              <a:rPr lang="en-US"/>
              <a:t>	</a:t>
            </a:r>
            <a:fld id="{B519BB27-BEDF-4949-B510-CD5B33D3BBC0}" type="slidenum">
              <a:rPr lang="en-US"/>
              <a:pPr eaLnBrk="0" hangingPunct="0">
                <a:tabLst>
                  <a:tab pos="8402638" algn="r"/>
                </a:tabLst>
              </a:pPr>
              <a:t>39</a:t>
            </a:fld>
            <a:endParaRPr lang="en-US"/>
          </a:p>
        </p:txBody>
      </p:sp>
      <p:pic>
        <p:nvPicPr>
          <p:cNvPr id="2051" name="Picture 3" descr="afis_korpusCONVERT.fh11.jpg"/>
          <p:cNvPicPr>
            <a:picLocks noChangeAspect="1"/>
          </p:cNvPicPr>
          <p:nvPr/>
        </p:nvPicPr>
        <p:blipFill>
          <a:blip r:embed="rId3"/>
          <a:srcRect/>
          <a:stretch>
            <a:fillRect/>
          </a:stretch>
        </p:blipFill>
        <p:spPr bwMode="auto">
          <a:xfrm>
            <a:off x="0" y="0"/>
            <a:ext cx="4429124" cy="6858000"/>
          </a:xfrm>
          <a:prstGeom prst="rect">
            <a:avLst/>
          </a:prstGeom>
          <a:noFill/>
          <a:ln w="9525">
            <a:noFill/>
            <a:miter lim="800000"/>
            <a:headEnd/>
            <a:tailEnd/>
          </a:ln>
        </p:spPr>
      </p:pic>
      <p:sp>
        <p:nvSpPr>
          <p:cNvPr id="9" name="Text Box 2"/>
          <p:cNvSpPr txBox="1">
            <a:spLocks noChangeArrowheads="1"/>
          </p:cNvSpPr>
          <p:nvPr/>
        </p:nvSpPr>
        <p:spPr bwMode="auto">
          <a:xfrm>
            <a:off x="4643438" y="0"/>
            <a:ext cx="4500562" cy="6918817"/>
          </a:xfrm>
          <a:prstGeom prst="rect">
            <a:avLst/>
          </a:prstGeom>
          <a:noFill/>
          <a:ln w="9525">
            <a:noFill/>
            <a:miter lim="800000"/>
            <a:headEnd/>
            <a:tailEnd/>
          </a:ln>
        </p:spPr>
        <p:txBody>
          <a:bodyPr wrap="square">
            <a:spAutoFit/>
          </a:bodyPr>
          <a:lstStyle/>
          <a:p>
            <a:pPr marL="381000" indent="-381000">
              <a:lnSpc>
                <a:spcPct val="90000"/>
              </a:lnSpc>
              <a:spcBef>
                <a:spcPct val="20000"/>
              </a:spcBef>
              <a:buClr>
                <a:srgbClr val="FF0000"/>
              </a:buClr>
              <a:buSzPct val="165000"/>
              <a:defRPr/>
            </a:pPr>
            <a:r>
              <a:rPr lang="tr-TR" sz="3200" b="1" i="1" dirty="0" smtClean="0">
                <a:solidFill>
                  <a:srgbClr val="00CCFF"/>
                </a:solidFill>
                <a:effectLst>
                  <a:outerShdw blurRad="38100" dist="38100" dir="2700000" algn="tl">
                    <a:srgbClr val="C0C0C0"/>
                  </a:outerShdw>
                </a:effectLst>
                <a:latin typeface="Arial Black" pitchFamily="34" charset="0"/>
              </a:rPr>
              <a:t> </a:t>
            </a:r>
          </a:p>
          <a:p>
            <a:pPr marL="381000" indent="-381000">
              <a:lnSpc>
                <a:spcPct val="90000"/>
              </a:lnSpc>
              <a:spcBef>
                <a:spcPct val="20000"/>
              </a:spcBef>
              <a:buClr>
                <a:srgbClr val="FF0000"/>
              </a:buClr>
              <a:buSzPct val="165000"/>
              <a:defRPr/>
            </a:pPr>
            <a:r>
              <a:rPr lang="tr-TR" sz="3200" b="1" dirty="0" smtClean="0">
                <a:solidFill>
                  <a:srgbClr val="FF0000"/>
                </a:solidFill>
                <a:effectLst>
                  <a:outerShdw blurRad="38100" dist="38100" dir="2700000" algn="tl">
                    <a:srgbClr val="C0C0C0"/>
                  </a:outerShdw>
                </a:effectLst>
                <a:latin typeface="Trebuchet MS" pitchFamily="34" charset="0"/>
              </a:rPr>
              <a:t>DAVETLİSİNİZ…!</a:t>
            </a:r>
            <a:endParaRPr lang="tr-TR" sz="3200" b="1" dirty="0">
              <a:solidFill>
                <a:srgbClr val="FF0000"/>
              </a:solidFill>
              <a:effectLst>
                <a:outerShdw blurRad="38100" dist="38100" dir="2700000" algn="tl">
                  <a:srgbClr val="C0C0C0"/>
                </a:outerShdw>
              </a:effectLst>
              <a:latin typeface="Trebuchet MS" pitchFamily="34" charset="0"/>
            </a:endParaRPr>
          </a:p>
          <a:p>
            <a:pPr marL="381000" indent="-381000">
              <a:lnSpc>
                <a:spcPct val="90000"/>
              </a:lnSpc>
              <a:spcBef>
                <a:spcPct val="20000"/>
              </a:spcBef>
              <a:buClr>
                <a:srgbClr val="FF0000"/>
              </a:buClr>
              <a:buSzPct val="165000"/>
              <a:defRPr/>
            </a:pPr>
            <a:endParaRPr lang="tr-TR" sz="3200" b="1" i="1" dirty="0" smtClean="0">
              <a:solidFill>
                <a:srgbClr val="984807"/>
              </a:solidFill>
              <a:effectLst>
                <a:outerShdw blurRad="38100" dist="38100" dir="2700000" algn="tl">
                  <a:srgbClr val="C0C0C0"/>
                </a:outerShdw>
              </a:effectLst>
              <a:latin typeface="Trebuchet MS" pitchFamily="34" charset="0"/>
            </a:endParaRPr>
          </a:p>
          <a:p>
            <a:pPr marL="381000" indent="-381000">
              <a:lnSpc>
                <a:spcPct val="90000"/>
              </a:lnSpc>
              <a:spcBef>
                <a:spcPct val="20000"/>
              </a:spcBef>
              <a:buClr>
                <a:srgbClr val="FF0000"/>
              </a:buClr>
              <a:buSzPct val="165000"/>
              <a:defRPr/>
            </a:pPr>
            <a:r>
              <a:rPr lang="tr-TR" sz="3200" b="1" dirty="0" err="1" smtClean="0">
                <a:solidFill>
                  <a:srgbClr val="984807"/>
                </a:solidFill>
                <a:effectLst>
                  <a:outerShdw blurRad="38100" dist="38100" dir="2700000" algn="tl">
                    <a:srgbClr val="C0C0C0"/>
                  </a:outerShdw>
                </a:effectLst>
                <a:latin typeface="Trebuchet MS" pitchFamily="34" charset="0"/>
              </a:rPr>
              <a:t>Adell</a:t>
            </a:r>
            <a:r>
              <a:rPr lang="tr-TR" sz="3200" b="1" dirty="0" smtClean="0">
                <a:solidFill>
                  <a:srgbClr val="984807"/>
                </a:solidFill>
                <a:effectLst>
                  <a:outerShdw blurRad="38100" dist="38100" dir="2700000" algn="tl">
                    <a:srgbClr val="C0C0C0"/>
                  </a:outerShdw>
                </a:effectLst>
                <a:latin typeface="Trebuchet MS" pitchFamily="34" charset="0"/>
              </a:rPr>
              <a:t>  Ab-ı Hayat </a:t>
            </a:r>
            <a:endParaRPr lang="tr-TR" sz="3200" b="1" dirty="0">
              <a:solidFill>
                <a:srgbClr val="984807"/>
              </a:solidFill>
              <a:effectLst>
                <a:outerShdw blurRad="38100" dist="38100" dir="2700000" algn="tl">
                  <a:srgbClr val="C0C0C0"/>
                </a:outerShdw>
              </a:effectLst>
              <a:latin typeface="Trebuchet MS" pitchFamily="34" charset="0"/>
            </a:endParaRPr>
          </a:p>
          <a:p>
            <a:pPr>
              <a:lnSpc>
                <a:spcPct val="90000"/>
              </a:lnSpc>
              <a:spcBef>
                <a:spcPct val="20000"/>
              </a:spcBef>
              <a:buClr>
                <a:srgbClr val="FF0000"/>
              </a:buClr>
              <a:buSzPct val="165000"/>
              <a:defRPr/>
            </a:pPr>
            <a:r>
              <a:rPr lang="tr-TR" sz="3200" b="1" dirty="0" smtClean="0">
                <a:solidFill>
                  <a:srgbClr val="984807"/>
                </a:solidFill>
                <a:effectLst>
                  <a:outerShdw blurRad="38100" dist="38100" dir="2700000" algn="tl">
                    <a:srgbClr val="C0C0C0"/>
                  </a:outerShdw>
                </a:effectLst>
                <a:latin typeface="Trebuchet MS" pitchFamily="34" charset="0"/>
              </a:rPr>
              <a:t>Geçmişten Günümüze Anadolu’da Su Kültürü Koleksiyonumuza ve Daimi sergimizi ziyarete davet ediyoruz.Mutlu oluruz.</a:t>
            </a:r>
            <a:endParaRPr lang="tr-TR" sz="3200" b="1" dirty="0">
              <a:solidFill>
                <a:srgbClr val="984807"/>
              </a:solidFill>
              <a:effectLst>
                <a:outerShdw blurRad="38100" dist="38100" dir="2700000" algn="tl">
                  <a:srgbClr val="C0C0C0"/>
                </a:outerShdw>
              </a:effectLst>
              <a:latin typeface="Trebuchet MS" pitchFamily="34" charset="0"/>
            </a:endParaRPr>
          </a:p>
          <a:p>
            <a:pPr marL="381000" indent="-381000">
              <a:lnSpc>
                <a:spcPct val="90000"/>
              </a:lnSpc>
              <a:spcBef>
                <a:spcPct val="20000"/>
              </a:spcBef>
              <a:buClr>
                <a:srgbClr val="FF0000"/>
              </a:buClr>
              <a:buSzPct val="165000"/>
              <a:buFont typeface="Wingdings" pitchFamily="2" charset="2"/>
              <a:buChar char="§"/>
              <a:defRPr/>
            </a:pPr>
            <a:endParaRPr lang="tr-TR" sz="3200" b="1" i="1" dirty="0" smtClean="0">
              <a:solidFill>
                <a:srgbClr val="984807"/>
              </a:solidFill>
              <a:effectLst>
                <a:outerShdw blurRad="38100" dist="38100" dir="2700000" algn="tl">
                  <a:srgbClr val="C0C0C0"/>
                </a:outerShdw>
              </a:effectLst>
              <a:latin typeface="Trebuchet MS" pitchFamily="34" charset="0"/>
            </a:endParaRPr>
          </a:p>
          <a:p>
            <a:pPr marL="381000" indent="-381000">
              <a:lnSpc>
                <a:spcPct val="90000"/>
              </a:lnSpc>
              <a:spcBef>
                <a:spcPct val="20000"/>
              </a:spcBef>
              <a:buClr>
                <a:srgbClr val="FF0000"/>
              </a:buClr>
              <a:buSzPct val="165000"/>
              <a:defRPr/>
            </a:pPr>
            <a:r>
              <a:rPr lang="tr-TR" sz="2800" b="1" dirty="0" smtClean="0">
                <a:solidFill>
                  <a:srgbClr val="00B050"/>
                </a:solidFill>
                <a:effectLst>
                  <a:outerShdw blurRad="38100" dist="38100" dir="2700000" algn="tl">
                    <a:srgbClr val="C0C0C0"/>
                  </a:outerShdw>
                </a:effectLst>
                <a:latin typeface="Trebuchet MS" pitchFamily="34" charset="0"/>
              </a:rPr>
              <a:t>İKİTELLİ-BAŞAKŞEHİR-İST</a:t>
            </a:r>
          </a:p>
          <a:p>
            <a:pPr marL="381000" indent="-381000">
              <a:lnSpc>
                <a:spcPct val="90000"/>
              </a:lnSpc>
              <a:spcBef>
                <a:spcPct val="20000"/>
              </a:spcBef>
              <a:buClr>
                <a:srgbClr val="FF0000"/>
              </a:buClr>
              <a:buSzPct val="165000"/>
              <a:defRPr/>
            </a:pPr>
            <a:endParaRPr lang="tr-TR" sz="3200" b="1" i="1" dirty="0">
              <a:solidFill>
                <a:srgbClr val="984807"/>
              </a:solidFill>
              <a:effectLst>
                <a:outerShdw blurRad="38100" dist="38100" dir="2700000" algn="tl">
                  <a:srgbClr val="C0C0C0"/>
                </a:outerShdw>
              </a:effectLst>
              <a:latin typeface="Trebuchet MS"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34975" y="514351"/>
            <a:ext cx="8216900" cy="754380"/>
          </a:xfrm>
        </p:spPr>
        <p:txBody>
          <a:bodyPr>
            <a:normAutofit/>
          </a:bodyPr>
          <a:lstStyle/>
          <a:p>
            <a:pPr algn="l" eaLnBrk="1" hangingPunct="1">
              <a:defRPr/>
            </a:pPr>
            <a:r>
              <a:rPr lang="tr-TR" sz="3200" b="1" i="1" dirty="0">
                <a:solidFill>
                  <a:srgbClr val="984807"/>
                </a:solidFill>
                <a:effectLst>
                  <a:outerShdw blurRad="38100" dist="38100" dir="2700000" algn="tl">
                    <a:srgbClr val="C0C0C0"/>
                  </a:outerShdw>
                </a:effectLst>
                <a:latin typeface="Trebuchet MS" pitchFamily="34" charset="0"/>
                <a:ea typeface="ＭＳ Ｐゴシック" charset="-128"/>
              </a:rPr>
              <a:t> </a:t>
            </a:r>
            <a:endParaRPr lang="tr-TR" sz="3200" i="1" dirty="0">
              <a:solidFill>
                <a:srgbClr val="000066"/>
              </a:solidFill>
              <a:effectLst>
                <a:outerShdw blurRad="38100" dist="38100" dir="2700000" algn="tl">
                  <a:srgbClr val="C0C0C0"/>
                </a:outerShdw>
              </a:effectLst>
              <a:latin typeface="Trebuchet MS" pitchFamily="34" charset="0"/>
              <a:ea typeface="ＭＳ Ｐゴシック" charset="-128"/>
            </a:endParaRPr>
          </a:p>
        </p:txBody>
      </p:sp>
      <p:sp>
        <p:nvSpPr>
          <p:cNvPr id="3075" name="Rectangle 3"/>
          <p:cNvSpPr>
            <a:spLocks noGrp="1" noChangeArrowheads="1"/>
          </p:cNvSpPr>
          <p:nvPr>
            <p:ph idx="1"/>
          </p:nvPr>
        </p:nvSpPr>
        <p:spPr>
          <a:xfrm>
            <a:off x="642910" y="1000108"/>
            <a:ext cx="4429155" cy="5172092"/>
          </a:xfrm>
        </p:spPr>
        <p:txBody>
          <a:bodyPr/>
          <a:lstStyle/>
          <a:p>
            <a:endParaRPr lang="tr-TR" sz="2000" i="1" dirty="0" smtClean="0">
              <a:latin typeface="Trebuchet MS" pitchFamily="34" charset="0"/>
            </a:endParaRPr>
          </a:p>
          <a:p>
            <a:pPr>
              <a:buNone/>
            </a:pPr>
            <a:r>
              <a:rPr lang="tr-TR" sz="4400" i="1" dirty="0" smtClean="0">
                <a:solidFill>
                  <a:srgbClr val="008000"/>
                </a:solidFill>
                <a:latin typeface="Trebuchet MS" pitchFamily="34" charset="0"/>
              </a:rPr>
              <a:t>	Bugün herhangi birine hediye veya bir sadaka verdiniz mi?</a:t>
            </a:r>
          </a:p>
          <a:p>
            <a:endParaRPr lang="tr-TR" sz="4400" i="1" dirty="0" smtClean="0">
              <a:solidFill>
                <a:srgbClr val="008000"/>
              </a:solidFill>
              <a:latin typeface="Trebuchet MS" pitchFamily="34" charset="0"/>
            </a:endParaRPr>
          </a:p>
        </p:txBody>
      </p:sp>
      <p:sp>
        <p:nvSpPr>
          <p:cNvPr id="6148" name="1 Altbilgi Yer Tutucusu"/>
          <p:cNvSpPr txBox="1">
            <a:spLocks noGrp="1"/>
          </p:cNvSpPr>
          <p:nvPr/>
        </p:nvSpPr>
        <p:spPr bwMode="auto">
          <a:xfrm>
            <a:off x="8567738" y="6218238"/>
            <a:ext cx="423862" cy="487362"/>
          </a:xfrm>
          <a:prstGeom prst="rect">
            <a:avLst/>
          </a:prstGeom>
          <a:noFill/>
          <a:ln w="9525">
            <a:noFill/>
            <a:miter lim="800000"/>
            <a:headEnd/>
            <a:tailEnd/>
          </a:ln>
        </p:spPr>
        <p:txBody>
          <a:bodyPr lIns="0" tIns="0" rIns="0" bIns="0" anchor="ctr"/>
          <a:lstStyle/>
          <a:p>
            <a:pPr eaLnBrk="0" hangingPunct="0">
              <a:tabLst>
                <a:tab pos="8402638" algn="r"/>
              </a:tabLst>
            </a:pPr>
            <a:r>
              <a:rPr lang="en-US" sz="1400"/>
              <a:t>	</a:t>
            </a:r>
            <a:fld id="{825C2314-59DD-48AB-8F54-7088E098BF09}" type="slidenum">
              <a:rPr lang="en-US"/>
              <a:pPr eaLnBrk="0" hangingPunct="0">
                <a:tabLst>
                  <a:tab pos="8402638" algn="r"/>
                </a:tabLst>
              </a:pPr>
              <a:t>4</a:t>
            </a:fld>
            <a:endParaRPr lang="en-US"/>
          </a:p>
        </p:txBody>
      </p:sp>
      <p:pic>
        <p:nvPicPr>
          <p:cNvPr id="7" name="Picture 4" descr="https://fbcdn-sphotos-a-a.akamaihd.net/hphotos-ak-ash4/483850_10151408374839868_1802797779_n.jpg"/>
          <p:cNvPicPr>
            <a:picLocks noChangeAspect="1" noChangeArrowheads="1"/>
          </p:cNvPicPr>
          <p:nvPr/>
        </p:nvPicPr>
        <p:blipFill>
          <a:blip r:embed="rId3" cstate="email"/>
          <a:srcRect/>
          <a:stretch>
            <a:fillRect/>
          </a:stretch>
        </p:blipFill>
        <p:spPr bwMode="auto">
          <a:xfrm>
            <a:off x="6143636" y="0"/>
            <a:ext cx="3000364" cy="2690797"/>
          </a:xfrm>
          <a:prstGeom prst="rect">
            <a:avLst/>
          </a:prstGeom>
          <a:noFill/>
        </p:spPr>
      </p:pic>
      <p:pic>
        <p:nvPicPr>
          <p:cNvPr id="8" name="Picture 2" descr="https://fbcdn-sphotos-b-a.akamaihd.net/hphotos-ak-snc6/270959_10151375863429868_2068100971_n.jpg"/>
          <p:cNvPicPr>
            <a:picLocks noChangeAspect="1" noChangeArrowheads="1"/>
          </p:cNvPicPr>
          <p:nvPr/>
        </p:nvPicPr>
        <p:blipFill>
          <a:blip r:embed="rId4" cstate="email"/>
          <a:srcRect/>
          <a:stretch>
            <a:fillRect/>
          </a:stretch>
        </p:blipFill>
        <p:spPr bwMode="auto">
          <a:xfrm>
            <a:off x="6143635" y="2714621"/>
            <a:ext cx="3000365" cy="4143380"/>
          </a:xfrm>
          <a:prstGeom prst="rect">
            <a:avLst/>
          </a:prstGeom>
          <a:noFill/>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460500"/>
            <a:ext cx="8017933" cy="1131907"/>
          </a:xfrm>
        </p:spPr>
        <p:txBody>
          <a:bodyPr wrap="square">
            <a:noAutofit/>
          </a:bodyPr>
          <a:lstStyle/>
          <a:p>
            <a:pPr>
              <a:buNone/>
            </a:pPr>
            <a:endParaRPr lang="tr-TR" sz="1800" b="1" dirty="0" smtClean="0">
              <a:solidFill>
                <a:srgbClr val="FF0000"/>
              </a:solidFill>
              <a:effectLst>
                <a:outerShdw blurRad="38100" dist="38100" dir="2700000" algn="tl">
                  <a:srgbClr val="C0C0C0"/>
                </a:outerShdw>
              </a:effectLst>
              <a:latin typeface="Century Gothic" pitchFamily="34" charset="0"/>
            </a:endParaRPr>
          </a:p>
          <a:p>
            <a:pPr>
              <a:buNone/>
            </a:pPr>
            <a:endParaRPr lang="tr-TR" sz="1800" b="1" dirty="0" smtClean="0">
              <a:solidFill>
                <a:srgbClr val="FF0000"/>
              </a:solidFill>
              <a:effectLst>
                <a:outerShdw blurRad="38100" dist="38100" dir="2700000" algn="tl">
                  <a:srgbClr val="C0C0C0"/>
                </a:outerShdw>
              </a:effectLst>
              <a:latin typeface="Century Gothic" pitchFamily="34" charset="0"/>
            </a:endParaRPr>
          </a:p>
          <a:p>
            <a:pPr>
              <a:buNone/>
            </a:pPr>
            <a:endParaRPr lang="tr-TR" sz="1800" b="1" dirty="0" smtClean="0">
              <a:solidFill>
                <a:srgbClr val="FF0000"/>
              </a:solidFill>
              <a:effectLst>
                <a:outerShdw blurRad="38100" dist="38100" dir="2700000" algn="tl">
                  <a:srgbClr val="C0C0C0"/>
                </a:outerShdw>
              </a:effectLst>
              <a:latin typeface="Century Gothic" pitchFamily="34" charset="0"/>
            </a:endParaRPr>
          </a:p>
          <a:p>
            <a:pPr>
              <a:buNone/>
            </a:pPr>
            <a:endParaRPr lang="tr-TR" sz="1800" b="1" dirty="0" smtClean="0">
              <a:solidFill>
                <a:srgbClr val="FF0000"/>
              </a:solidFill>
              <a:effectLst>
                <a:outerShdw blurRad="38100" dist="38100" dir="2700000" algn="tl">
                  <a:srgbClr val="C0C0C0"/>
                </a:outerShdw>
              </a:effectLst>
              <a:latin typeface="Century Gothic" pitchFamily="34" charset="0"/>
            </a:endParaRPr>
          </a:p>
          <a:p>
            <a:pPr>
              <a:buNone/>
            </a:pPr>
            <a:r>
              <a:rPr lang="tr-TR" sz="1800" b="1" dirty="0" smtClean="0">
                <a:solidFill>
                  <a:srgbClr val="FF0000"/>
                </a:solidFill>
                <a:effectLst>
                  <a:outerShdw blurRad="38100" dist="38100" dir="2700000" algn="tl">
                    <a:srgbClr val="C0C0C0"/>
                  </a:outerShdw>
                </a:effectLst>
                <a:latin typeface="Century Gothic" pitchFamily="34" charset="0"/>
              </a:rPr>
              <a:t>		</a:t>
            </a:r>
          </a:p>
          <a:p>
            <a:pPr>
              <a:buNone/>
            </a:pPr>
            <a:r>
              <a:rPr lang="tr-TR" sz="1100" b="1" dirty="0" smtClean="0">
                <a:solidFill>
                  <a:srgbClr val="009900"/>
                </a:solidFill>
                <a:effectLst>
                  <a:outerShdw blurRad="38100" dist="38100" dir="2700000" algn="tl">
                    <a:srgbClr val="C0C0C0"/>
                  </a:outerShdw>
                </a:effectLst>
              </a:rPr>
              <a:t>		</a:t>
            </a:r>
            <a:endParaRPr lang="tr-TR" sz="1800" b="1" dirty="0" smtClean="0">
              <a:solidFill>
                <a:srgbClr val="FF0000"/>
              </a:solidFill>
              <a:effectLst>
                <a:outerShdw blurRad="38100" dist="38100" dir="2700000" algn="tl">
                  <a:srgbClr val="C0C0C0"/>
                </a:outerShdw>
              </a:effectLst>
              <a:latin typeface="Century Gothic" pitchFamily="34" charset="0"/>
            </a:endParaRPr>
          </a:p>
          <a:p>
            <a:pPr>
              <a:buNone/>
            </a:pPr>
            <a:r>
              <a:rPr lang="tr-TR" sz="1800" b="1" dirty="0" smtClean="0">
                <a:solidFill>
                  <a:srgbClr val="FF0000"/>
                </a:solidFill>
                <a:effectLst>
                  <a:outerShdw blurRad="38100" dist="38100" dir="2700000" algn="tl">
                    <a:srgbClr val="C0C0C0"/>
                  </a:outerShdw>
                </a:effectLst>
                <a:latin typeface="Century Gothic" pitchFamily="34" charset="0"/>
              </a:rPr>
              <a:t>		</a:t>
            </a:r>
            <a:endParaRPr lang="tr-TR" sz="3200" b="1" dirty="0" smtClean="0">
              <a:solidFill>
                <a:srgbClr val="FF0000"/>
              </a:solidFill>
              <a:effectLst>
                <a:outerShdw blurRad="38100" dist="38100" dir="2700000" algn="tl">
                  <a:srgbClr val="C0C0C0"/>
                </a:outerShdw>
              </a:effectLst>
              <a:latin typeface="Century Gothic" pitchFamily="34" charset="0"/>
            </a:endParaRPr>
          </a:p>
          <a:p>
            <a:pPr>
              <a:buNone/>
            </a:pPr>
            <a:r>
              <a:rPr lang="tr-TR" sz="3200" b="1" dirty="0" smtClean="0">
                <a:solidFill>
                  <a:srgbClr val="FF0000"/>
                </a:solidFill>
                <a:effectLst>
                  <a:outerShdw blurRad="38100" dist="38100" dir="2700000" algn="tl">
                    <a:srgbClr val="C0C0C0"/>
                  </a:outerShdw>
                </a:effectLst>
                <a:latin typeface="Century Gothic" pitchFamily="34" charset="0"/>
              </a:rPr>
              <a:t>				</a:t>
            </a:r>
          </a:p>
          <a:p>
            <a:pPr>
              <a:buNone/>
            </a:pPr>
            <a:r>
              <a:rPr lang="tr-TR" sz="3200" b="1" dirty="0" smtClean="0">
                <a:solidFill>
                  <a:srgbClr val="FF0000"/>
                </a:solidFill>
                <a:effectLst>
                  <a:outerShdw blurRad="38100" dist="38100" dir="2700000" algn="tl">
                    <a:srgbClr val="C0C0C0"/>
                  </a:outerShdw>
                </a:effectLst>
                <a:latin typeface="Century Gothic" pitchFamily="34" charset="0"/>
              </a:rPr>
              <a:t>				</a:t>
            </a:r>
            <a:endParaRPr lang="tr-TR" b="1" dirty="0" smtClean="0">
              <a:solidFill>
                <a:srgbClr val="002060"/>
              </a:solidFill>
              <a:effectLst>
                <a:outerShdw blurRad="38100" dist="38100" dir="2700000" algn="tl">
                  <a:srgbClr val="C0C0C0"/>
                </a:outerShdw>
              </a:effectLst>
              <a:latin typeface="Century Gothic" pitchFamily="34" charset="0"/>
            </a:endParaRPr>
          </a:p>
        </p:txBody>
      </p:sp>
      <p:sp>
        <p:nvSpPr>
          <p:cNvPr id="52225" name="Rectangle 1"/>
          <p:cNvSpPr>
            <a:spLocks noGrp="1" noChangeArrowheads="1"/>
          </p:cNvSpPr>
          <p:nvPr>
            <p:ph type="title"/>
          </p:nvPr>
        </p:nvSpPr>
        <p:spPr bwMode="auto">
          <a:xfrm>
            <a:off x="4143372" y="2214554"/>
            <a:ext cx="36798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kumimoji="0" lang="tr-TR" sz="2800" b="0" i="0" u="none" strike="noStrike" cap="none" normalizeH="0" baseline="0" dirty="0" smtClean="0">
                <a:ln>
                  <a:noFill/>
                </a:ln>
                <a:solidFill>
                  <a:srgbClr val="008000"/>
                </a:solidFill>
                <a:effectLst/>
                <a:latin typeface="Arial" pitchFamily="34" charset="0"/>
              </a:rPr>
              <a:t>Su gibi aziz, su gibi coşkulu ve su gibi duru olunuz</a:t>
            </a:r>
            <a:r>
              <a:rPr lang="tr-TR" sz="2800" dirty="0" smtClean="0">
                <a:solidFill>
                  <a:srgbClr val="008000"/>
                </a:solidFill>
                <a:latin typeface="Arial" pitchFamily="34" charset="0"/>
              </a:rPr>
              <a:t>…</a:t>
            </a:r>
            <a:r>
              <a:rPr kumimoji="0" lang="tr-TR" sz="2800" b="0" i="0" u="none" strike="noStrike" cap="none" normalizeH="0" baseline="0" dirty="0" smtClean="0">
                <a:ln>
                  <a:noFill/>
                </a:ln>
                <a:solidFill>
                  <a:srgbClr val="008000"/>
                </a:solidFill>
                <a:effectLst/>
                <a:latin typeface="Arial" pitchFamily="34" charset="0"/>
              </a:rPr>
              <a:t> </a:t>
            </a:r>
          </a:p>
        </p:txBody>
      </p:sp>
      <p:sp>
        <p:nvSpPr>
          <p:cNvPr id="5" name="4 Dikdörtgen"/>
          <p:cNvSpPr/>
          <p:nvPr/>
        </p:nvSpPr>
        <p:spPr>
          <a:xfrm>
            <a:off x="2214546" y="3681715"/>
            <a:ext cx="1928826" cy="461665"/>
          </a:xfrm>
          <a:prstGeom prst="rect">
            <a:avLst/>
          </a:prstGeom>
        </p:spPr>
        <p:txBody>
          <a:bodyPr wrap="square">
            <a:spAutoFit/>
          </a:bodyPr>
          <a:lstStyle/>
          <a:p>
            <a:pPr algn="just"/>
            <a:r>
              <a:rPr lang="tr-TR" sz="2400" b="1" dirty="0" smtClean="0">
                <a:solidFill>
                  <a:srgbClr val="FF0000"/>
                </a:solidFill>
                <a:latin typeface="Century Gothic" pitchFamily="34" charset="0"/>
                <a:ea typeface="Calibri" pitchFamily="34" charset="0"/>
                <a:cs typeface="TimesNewRomanPS-BoldMT"/>
              </a:rPr>
              <a:t>Teşekkürler</a:t>
            </a:r>
          </a:p>
        </p:txBody>
      </p:sp>
      <p:sp>
        <p:nvSpPr>
          <p:cNvPr id="7" name="6 Dikdörtgen"/>
          <p:cNvSpPr/>
          <p:nvPr/>
        </p:nvSpPr>
        <p:spPr>
          <a:xfrm>
            <a:off x="4143372" y="3643314"/>
            <a:ext cx="4500594" cy="2462213"/>
          </a:xfrm>
          <a:prstGeom prst="rect">
            <a:avLst/>
          </a:prstGeom>
        </p:spPr>
        <p:txBody>
          <a:bodyPr wrap="square">
            <a:spAutoFit/>
          </a:bodyPr>
          <a:lstStyle/>
          <a:p>
            <a:r>
              <a:rPr lang="tr-TR" sz="2800" b="1" dirty="0" smtClean="0">
                <a:solidFill>
                  <a:srgbClr val="FF0000"/>
                </a:solidFill>
                <a:latin typeface="Century Gothic" pitchFamily="34" charset="0"/>
                <a:ea typeface="Calibri" pitchFamily="34" charset="0"/>
                <a:cs typeface="TimesNewRomanPS-BoldMT"/>
              </a:rPr>
              <a:t>Recep Ali Topçu</a:t>
            </a:r>
          </a:p>
          <a:p>
            <a:r>
              <a:rPr lang="tr-TR" b="1" dirty="0" err="1" smtClean="0">
                <a:solidFill>
                  <a:schemeClr val="tx1">
                    <a:lumMod val="95000"/>
                    <a:lumOff val="5000"/>
                  </a:schemeClr>
                </a:solidFill>
                <a:latin typeface="Century Gothic" pitchFamily="34" charset="0"/>
              </a:rPr>
              <a:t>Adell</a:t>
            </a:r>
            <a:r>
              <a:rPr lang="tr-TR" b="1" dirty="0" smtClean="0">
                <a:solidFill>
                  <a:schemeClr val="tx1">
                    <a:lumMod val="95000"/>
                    <a:lumOff val="5000"/>
                  </a:schemeClr>
                </a:solidFill>
                <a:latin typeface="Century Gothic" pitchFamily="34" charset="0"/>
              </a:rPr>
              <a:t> Armatür ve Vana Fabrikaları A.Ş. </a:t>
            </a:r>
          </a:p>
          <a:p>
            <a:r>
              <a:rPr lang="tr-TR" b="1" dirty="0" err="1" smtClean="0">
                <a:solidFill>
                  <a:schemeClr val="tx1">
                    <a:lumMod val="95000"/>
                    <a:lumOff val="5000"/>
                  </a:schemeClr>
                </a:solidFill>
                <a:latin typeface="Century Gothic" pitchFamily="34" charset="0"/>
              </a:rPr>
              <a:t>Topkar</a:t>
            </a:r>
            <a:r>
              <a:rPr lang="tr-TR" b="1" dirty="0" smtClean="0">
                <a:solidFill>
                  <a:schemeClr val="tx1">
                    <a:lumMod val="95000"/>
                    <a:lumOff val="5000"/>
                  </a:schemeClr>
                </a:solidFill>
                <a:latin typeface="Century Gothic" pitchFamily="34" charset="0"/>
              </a:rPr>
              <a:t> Endüstri Grup</a:t>
            </a:r>
          </a:p>
          <a:p>
            <a:r>
              <a:rPr lang="tr-TR" b="1" dirty="0" smtClean="0">
                <a:solidFill>
                  <a:schemeClr val="tx1">
                    <a:lumMod val="95000"/>
                    <a:lumOff val="5000"/>
                  </a:schemeClr>
                </a:solidFill>
                <a:latin typeface="Century Gothic" pitchFamily="34" charset="0"/>
              </a:rPr>
              <a:t>Yön.Kur.Bşk.</a:t>
            </a:r>
          </a:p>
          <a:p>
            <a:endParaRPr lang="tr-TR" b="1" dirty="0" smtClean="0">
              <a:solidFill>
                <a:schemeClr val="tx1">
                  <a:lumMod val="95000"/>
                  <a:lumOff val="5000"/>
                </a:schemeClr>
              </a:solidFill>
              <a:latin typeface="Century Gothic" pitchFamily="34" charset="0"/>
            </a:endParaRPr>
          </a:p>
          <a:p>
            <a:r>
              <a:rPr lang="tr-TR" b="1" dirty="0" err="1" smtClean="0">
                <a:solidFill>
                  <a:schemeClr val="tx1">
                    <a:lumMod val="95000"/>
                    <a:lumOff val="5000"/>
                  </a:schemeClr>
                </a:solidFill>
                <a:latin typeface="Century Gothic" pitchFamily="34" charset="0"/>
              </a:rPr>
              <a:t>Twitter</a:t>
            </a:r>
            <a:r>
              <a:rPr lang="tr-TR" b="1" dirty="0" smtClean="0">
                <a:solidFill>
                  <a:schemeClr val="tx1">
                    <a:lumMod val="95000"/>
                    <a:lumOff val="5000"/>
                  </a:schemeClr>
                </a:solidFill>
                <a:latin typeface="Century Gothic" pitchFamily="34" charset="0"/>
              </a:rPr>
              <a:t>: @</a:t>
            </a:r>
            <a:r>
              <a:rPr lang="tr-TR" b="1" dirty="0" err="1" smtClean="0">
                <a:solidFill>
                  <a:schemeClr val="tx1">
                    <a:lumMod val="95000"/>
                    <a:lumOff val="5000"/>
                  </a:schemeClr>
                </a:solidFill>
                <a:latin typeface="Century Gothic" pitchFamily="34" charset="0"/>
              </a:rPr>
              <a:t>ralitopcu</a:t>
            </a:r>
            <a:endParaRPr lang="tr-TR" b="1" dirty="0" smtClean="0">
              <a:solidFill>
                <a:schemeClr val="tx1">
                  <a:lumMod val="95000"/>
                  <a:lumOff val="5000"/>
                </a:schemeClr>
              </a:solidFill>
              <a:latin typeface="Century Gothic" pitchFamily="34" charset="0"/>
            </a:endParaRPr>
          </a:p>
          <a:p>
            <a:r>
              <a:rPr lang="tr-TR" b="1" dirty="0" err="1" smtClean="0">
                <a:solidFill>
                  <a:schemeClr val="tx1">
                    <a:lumMod val="95000"/>
                    <a:lumOff val="5000"/>
                  </a:schemeClr>
                </a:solidFill>
                <a:latin typeface="Century Gothic" pitchFamily="34" charset="0"/>
              </a:rPr>
              <a:t>Facebook</a:t>
            </a:r>
            <a:r>
              <a:rPr lang="tr-TR" b="1" dirty="0" smtClean="0">
                <a:solidFill>
                  <a:schemeClr val="tx1">
                    <a:lumMod val="95000"/>
                    <a:lumOff val="5000"/>
                  </a:schemeClr>
                </a:solidFill>
                <a:latin typeface="Century Gothic" pitchFamily="34" charset="0"/>
              </a:rPr>
              <a:t>:   @</a:t>
            </a:r>
            <a:r>
              <a:rPr lang="tr-TR" b="1" dirty="0" err="1" smtClean="0">
                <a:solidFill>
                  <a:schemeClr val="tx1">
                    <a:lumMod val="95000"/>
                    <a:lumOff val="5000"/>
                  </a:schemeClr>
                </a:solidFill>
                <a:latin typeface="Century Gothic" pitchFamily="34" charset="0"/>
              </a:rPr>
              <a:t>ralitopcu</a:t>
            </a:r>
            <a:endParaRPr lang="tr-TR" b="1" dirty="0" smtClean="0">
              <a:solidFill>
                <a:schemeClr val="tx1">
                  <a:lumMod val="95000"/>
                  <a:lumOff val="5000"/>
                </a:schemeClr>
              </a:solidFill>
              <a:latin typeface="Century Gothic" pitchFamily="34" charset="0"/>
            </a:endParaRPr>
          </a:p>
          <a:p>
            <a:r>
              <a:rPr lang="tr-TR" b="1" dirty="0" smtClean="0">
                <a:solidFill>
                  <a:schemeClr val="tx1">
                    <a:lumMod val="95000"/>
                    <a:lumOff val="5000"/>
                  </a:schemeClr>
                </a:solidFill>
                <a:latin typeface="Century Gothic" pitchFamily="34" charset="0"/>
              </a:rPr>
              <a:t>E-mail: </a:t>
            </a:r>
            <a:r>
              <a:rPr lang="tr-TR" b="1" dirty="0" err="1" smtClean="0">
                <a:solidFill>
                  <a:schemeClr val="tx1">
                    <a:lumMod val="95000"/>
                    <a:lumOff val="5000"/>
                  </a:schemeClr>
                </a:solidFill>
                <a:latin typeface="Century Gothic" pitchFamily="34" charset="0"/>
              </a:rPr>
              <a:t>ralitopçu</a:t>
            </a:r>
            <a:r>
              <a:rPr lang="tr-TR" b="1" dirty="0" smtClean="0">
                <a:solidFill>
                  <a:schemeClr val="tx1">
                    <a:lumMod val="95000"/>
                    <a:lumOff val="5000"/>
                  </a:schemeClr>
                </a:solidFill>
                <a:latin typeface="Century Gothic" pitchFamily="34" charset="0"/>
              </a:rPr>
              <a:t>@</a:t>
            </a:r>
            <a:r>
              <a:rPr lang="tr-TR" b="1" dirty="0" err="1" smtClean="0">
                <a:solidFill>
                  <a:schemeClr val="tx1">
                    <a:lumMod val="95000"/>
                    <a:lumOff val="5000"/>
                  </a:schemeClr>
                </a:solidFill>
                <a:latin typeface="Century Gothic" pitchFamily="34" charset="0"/>
              </a:rPr>
              <a:t>adell</a:t>
            </a:r>
            <a:r>
              <a:rPr lang="tr-TR" b="1" dirty="0" smtClean="0">
                <a:solidFill>
                  <a:schemeClr val="tx1">
                    <a:lumMod val="95000"/>
                    <a:lumOff val="5000"/>
                  </a:schemeClr>
                </a:solidFill>
                <a:latin typeface="Century Gothic" pitchFamily="34" charset="0"/>
              </a:rPr>
              <a:t>.com.tr</a:t>
            </a:r>
            <a:endParaRPr lang="tr-TR" dirty="0">
              <a:solidFill>
                <a:schemeClr val="tx1">
                  <a:lumMod val="95000"/>
                  <a:lumOff val="5000"/>
                </a:schemeClr>
              </a:solidFill>
            </a:endParaRPr>
          </a:p>
        </p:txBody>
      </p:sp>
      <p:pic>
        <p:nvPicPr>
          <p:cNvPr id="9" name="8 Resim" descr="http://www.dogancuceloglu.net/upload/img4/834_20121216130344.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571876"/>
            <a:ext cx="2071670" cy="1785950"/>
          </a:xfrm>
          <a:prstGeom prst="rect">
            <a:avLst/>
          </a:prstGeom>
          <a:noFill/>
          <a:ln w="9525">
            <a:noFill/>
            <a:miter lim="800000"/>
            <a:headEnd/>
            <a:tailEnd/>
          </a:ln>
        </p:spPr>
      </p:pic>
      <p:pic>
        <p:nvPicPr>
          <p:cNvPr id="8" name="Resim 6" descr="SuIcenCeylan19"/>
          <p:cNvPicPr>
            <a:picLocks noChangeAspect="1" noChangeArrowheads="1"/>
          </p:cNvPicPr>
          <p:nvPr/>
        </p:nvPicPr>
        <p:blipFill>
          <a:blip r:embed="rId4" cstate="email"/>
          <a:srcRect/>
          <a:stretch>
            <a:fillRect/>
          </a:stretch>
        </p:blipFill>
        <p:spPr bwMode="auto">
          <a:xfrm>
            <a:off x="2071670" y="0"/>
            <a:ext cx="2454275" cy="1714488"/>
          </a:xfrm>
          <a:prstGeom prst="rect">
            <a:avLst/>
          </a:prstGeom>
          <a:noFill/>
        </p:spPr>
      </p:pic>
      <p:pic>
        <p:nvPicPr>
          <p:cNvPr id="10" name="Resim 8" descr="SuIcenYavruFil23"/>
          <p:cNvPicPr>
            <a:picLocks noChangeAspect="1" noChangeArrowheads="1"/>
          </p:cNvPicPr>
          <p:nvPr/>
        </p:nvPicPr>
        <p:blipFill>
          <a:blip r:embed="rId5" cstate="email"/>
          <a:srcRect/>
          <a:stretch>
            <a:fillRect/>
          </a:stretch>
        </p:blipFill>
        <p:spPr bwMode="auto">
          <a:xfrm>
            <a:off x="0" y="1"/>
            <a:ext cx="2071670" cy="1714487"/>
          </a:xfrm>
          <a:prstGeom prst="rect">
            <a:avLst/>
          </a:prstGeom>
          <a:noFill/>
        </p:spPr>
      </p:pic>
      <p:pic>
        <p:nvPicPr>
          <p:cNvPr id="11" name="Picture 39" descr="Foto&amp;gbreve;raf: Tüm iyi &amp;scedil;eyler ile kutsan…&#10;Sevinçlerin, gece gökyüzündeki yıldızlar gibi sayısız olsun..&#10;Yengilerin tüm dünyanın okyanuslarının tüm sahillerindeki kum tanelerinden daha bol olsun..&#10;Yoksunluk ve mücadele ya&amp;scedil;amından daima yok olsun..&#10;Ve güzellik, düzen ve bolluk daimi yolda&amp;scedil;ların olsun..&#10;Seçti&amp;gbreve;in her yol saf ve iyi ve latif olana götürsün..&#10;Her &amp;scedil;üphenin ve korkunun yerini, sen etrafında Yüksek Bir Gücün kanıtını gözlemlerken, derin, ebedi bir güven alsın…&#10;Ve sadece karanlık oldu&amp;gbreve;unda ve hayatın fırtınaları geldi&amp;gbreve;inde,&#10;Varlı&amp;gbreve;ının özündeki ı&amp;scedil;ık dünyayı aydınlatsın…&#10;Ölçünün ötesinde sevildi&amp;gbreve;inin daima farkında olasın ve kar&amp;scedil;ılı&amp;gbreve;ında ko&amp;scedil;ulsuz sevmeye istekli olasın…&#10;Daima Tanrı'nın kollarında korundu&amp;gbreve;unu ve sakındı&amp;gbreve;ını hissedesin, aziz tutulan bir çocuk gibi…&#10;Ve yargılamak için ba&amp;scedil;tan çıktı&amp;gbreve;ında, hepimizin B&amp;Idot;R oldu&amp;gbreve;umuz,&#10;Ve dü&amp;scedil;ündü&amp;gbreve;ün her dü&amp;scedil;üncenin, herkese ve her &amp;scedil;eye dokunarak Evren'de yankılandı&amp;gbreve;ı sana hatırlatılsın…&#10;Ve geride durdu&amp;gbreve;unda, kendini alıkoydu&amp;gbreve;unda, sevginin özgürce aktı&amp;gbreve;ında, en iyi &amp;scedil;ekilde aktı&amp;gbreve;ını,&#10;Ve en büyük arma&amp;gbreve;anı verirken aldı&amp;gbreve;ımızı hatırlayasın…&#10;Her zaman müzi&amp;gbreve;in ve kahkahan olsun..&#10;Ve her fırtınayı bir gökku&amp;scedil;a&amp;gbreve;ı takip etsin…&#10;Memnuniyet her hayal kırıklı&amp;gbreve;ını yıkasın,&#10;Sevinç her üzüntüyü çözsün,&#10;Ve sevgi her acıyı hafifletsin…&#10;Her yara bilgelik getirsin..&#10;Her sınav zafer getirsin,&#10;Ve her geçen gün ile, önceki günden daha çok bolluk içinde ya&amp;scedil;ayasın..&#10;Kutsanasın..&#10;Ve ba&amp;scedil;kaları da senin tarafından kutsansın.&#10;Bu senin için kalbimin dile&amp;gbreve;idir…&#10;Kutsanmı&amp;scedil; olasın..&#10;Kate Nowak"/>
          <p:cNvPicPr>
            <a:picLocks noChangeAspect="1" noChangeArrowheads="1"/>
          </p:cNvPicPr>
          <p:nvPr/>
        </p:nvPicPr>
        <p:blipFill>
          <a:blip r:embed="rId6" cstate="email"/>
          <a:srcRect/>
          <a:stretch>
            <a:fillRect/>
          </a:stretch>
        </p:blipFill>
        <p:spPr bwMode="auto">
          <a:xfrm>
            <a:off x="4500562" y="0"/>
            <a:ext cx="2357454" cy="1714487"/>
          </a:xfrm>
          <a:prstGeom prst="rect">
            <a:avLst/>
          </a:prstGeom>
          <a:noFill/>
        </p:spPr>
      </p:pic>
      <p:pic>
        <p:nvPicPr>
          <p:cNvPr id="12" name="Resim 7" descr="Resim24"/>
          <p:cNvPicPr>
            <a:picLocks noChangeAspect="1" noChangeArrowheads="1"/>
          </p:cNvPicPr>
          <p:nvPr/>
        </p:nvPicPr>
        <p:blipFill>
          <a:blip r:embed="rId7" cstate="email"/>
          <a:srcRect/>
          <a:stretch>
            <a:fillRect/>
          </a:stretch>
        </p:blipFill>
        <p:spPr bwMode="auto">
          <a:xfrm>
            <a:off x="6850062" y="0"/>
            <a:ext cx="2293938" cy="1684338"/>
          </a:xfrm>
          <a:prstGeom prst="rect">
            <a:avLst/>
          </a:prstGeom>
          <a:noFill/>
        </p:spPr>
      </p:pic>
      <p:pic>
        <p:nvPicPr>
          <p:cNvPr id="13" name="Resim 10" descr="SuIcenaAslan27"/>
          <p:cNvPicPr>
            <a:picLocks noChangeAspect="1" noChangeArrowheads="1"/>
          </p:cNvPicPr>
          <p:nvPr/>
        </p:nvPicPr>
        <p:blipFill>
          <a:blip r:embed="rId8" cstate="email"/>
          <a:srcRect/>
          <a:stretch>
            <a:fillRect/>
          </a:stretch>
        </p:blipFill>
        <p:spPr bwMode="auto">
          <a:xfrm>
            <a:off x="0" y="1714488"/>
            <a:ext cx="2071670" cy="18367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254000" y="785794"/>
            <a:ext cx="85598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Aft>
                <a:spcPct val="0"/>
              </a:spcAft>
            </a:pPr>
            <a:r>
              <a:rPr lang="tr-TR" sz="2800" b="1" dirty="0" smtClean="0">
                <a:solidFill>
                  <a:schemeClr val="tx1"/>
                </a:solidFill>
              </a:rPr>
              <a:t>Tebessüm etmek en güzel sadakalardandır. </a:t>
            </a:r>
            <a:br>
              <a:rPr lang="tr-TR" sz="2800" b="1" dirty="0" smtClean="0">
                <a:solidFill>
                  <a:schemeClr val="tx1"/>
                </a:solidFill>
              </a:rPr>
            </a:br>
            <a:r>
              <a:rPr lang="tr-TR" sz="2800" b="1" dirty="0" smtClean="0">
                <a:solidFill>
                  <a:schemeClr val="tx1"/>
                </a:solidFill>
              </a:rPr>
              <a:t>Gülmek her yüze yakışır, her yüzü güzelleştirir.</a:t>
            </a:r>
            <a:br>
              <a:rPr lang="tr-TR" sz="2800" b="1" dirty="0" smtClean="0">
                <a:solidFill>
                  <a:schemeClr val="tx1"/>
                </a:solidFill>
              </a:rPr>
            </a:br>
            <a:r>
              <a:rPr lang="tr-TR" sz="2800" b="1" dirty="0" smtClean="0">
                <a:solidFill>
                  <a:srgbClr val="00B050"/>
                </a:solidFill>
              </a:rPr>
              <a:t>Tebessüm hüznü ve kederi giderir</a:t>
            </a:r>
            <a:r>
              <a:rPr lang="tr-TR" sz="2800" b="1" dirty="0" smtClean="0">
                <a:solidFill>
                  <a:schemeClr val="tx1"/>
                </a:solidFill>
              </a:rPr>
              <a:t>.</a:t>
            </a:r>
            <a:br>
              <a:rPr lang="tr-TR" sz="2800" b="1" dirty="0" smtClean="0">
                <a:solidFill>
                  <a:schemeClr val="tx1"/>
                </a:solidFill>
              </a:rPr>
            </a:br>
            <a:r>
              <a:rPr lang="tr-TR" sz="2800" dirty="0" smtClean="0"/>
              <a:t> </a:t>
            </a:r>
            <a:r>
              <a:rPr lang="tr-TR" sz="2400" dirty="0" smtClean="0"/>
              <a:t>Belki bugün, hayatınızdaki insana tebessüm etmek veya onu sevindirmek için son fırsatınızdır.</a:t>
            </a:r>
            <a:endParaRPr kumimoji="0" lang="tr-TR" sz="2400" i="0" u="none" strike="noStrike" cap="none" normalizeH="0" baseline="0" dirty="0" smtClean="0">
              <a:ln>
                <a:noFill/>
              </a:ln>
              <a:solidFill>
                <a:srgbClr val="FF0000"/>
              </a:solidFill>
              <a:effectLst/>
              <a:latin typeface="Arial" pitchFamily="34" charset="0"/>
            </a:endParaRPr>
          </a:p>
        </p:txBody>
      </p:sp>
      <p:pic>
        <p:nvPicPr>
          <p:cNvPr id="4" name="3 Resim" descr="C:\Documents and Settings\alitopcu.ADELL\Local Settings\Temporary Internet Files\Content.Word\foto2.jpg"/>
          <p:cNvPicPr/>
          <p:nvPr/>
        </p:nvPicPr>
        <p:blipFill>
          <a:blip r:embed="rId3"/>
          <a:srcRect/>
          <a:stretch>
            <a:fillRect/>
          </a:stretch>
        </p:blipFill>
        <p:spPr bwMode="auto">
          <a:xfrm>
            <a:off x="0" y="3329482"/>
            <a:ext cx="9144000" cy="35285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663700"/>
            <a:ext cx="7408333" cy="4462463"/>
          </a:xfrm>
        </p:spPr>
        <p:txBody>
          <a:bodyPr wrap="square">
            <a:noAutofit/>
          </a:bodyPr>
          <a:lstStyle/>
          <a:p>
            <a:endParaRPr lang="tr-TR" sz="1800" dirty="0" smtClean="0"/>
          </a:p>
          <a:p>
            <a:endParaRPr lang="tr-TR" sz="1800" dirty="0" smtClean="0"/>
          </a:p>
          <a:p>
            <a:pPr lvl="0"/>
            <a:endParaRPr lang="tr-TR" sz="1800" dirty="0" smtClean="0"/>
          </a:p>
          <a:p>
            <a:pPr lvl="0" fontAlgn="base">
              <a:defRPr/>
            </a:pPr>
            <a:endParaRPr lang="tr-TR" sz="1800" dirty="0" smtClean="0"/>
          </a:p>
        </p:txBody>
      </p:sp>
      <p:sp>
        <p:nvSpPr>
          <p:cNvPr id="52225" name="Rectangle 1"/>
          <p:cNvSpPr>
            <a:spLocks noGrp="1" noChangeArrowheads="1"/>
          </p:cNvSpPr>
          <p:nvPr>
            <p:ph type="title"/>
          </p:nvPr>
        </p:nvSpPr>
        <p:spPr bwMode="auto">
          <a:xfrm>
            <a:off x="647700" y="1041399"/>
            <a:ext cx="82677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Aft>
                <a:spcPct val="0"/>
              </a:spcAft>
            </a:pPr>
            <a:r>
              <a:rPr lang="tr-TR" sz="2800" b="1" dirty="0" smtClean="0">
                <a:solidFill>
                  <a:schemeClr val="tx1"/>
                </a:solidFill>
              </a:rPr>
              <a:t>Kuşlar gibi uçmayı, balıklar gibi yüzmeyi öğrendik ancak bir şeyi öğrenemedik;</a:t>
            </a:r>
            <a:br>
              <a:rPr lang="tr-TR" sz="2800" b="1" dirty="0" smtClean="0">
                <a:solidFill>
                  <a:schemeClr val="tx1"/>
                </a:solidFill>
              </a:rPr>
            </a:br>
            <a:r>
              <a:rPr lang="tr-TR" sz="2800" b="1" dirty="0" smtClean="0">
                <a:solidFill>
                  <a:srgbClr val="FF0000"/>
                </a:solidFill>
              </a:rPr>
              <a:t>Birlikte kardeşçe yaşamayı…</a:t>
            </a:r>
            <a:endParaRPr kumimoji="0" lang="tr-TR" sz="2800" b="0" i="0" u="none" strike="noStrike" cap="none" normalizeH="0" baseline="0" dirty="0" smtClean="0">
              <a:ln>
                <a:noFill/>
              </a:ln>
              <a:solidFill>
                <a:srgbClr val="FF0000"/>
              </a:solidFill>
              <a:effectLst/>
              <a:latin typeface="Arial" pitchFamily="34" charset="0"/>
            </a:endParaRPr>
          </a:p>
        </p:txBody>
      </p:sp>
      <p:pic>
        <p:nvPicPr>
          <p:cNvPr id="5" name="Picture 2" descr="http://subi.milliyet.com.tr/MilliyetMizah/600xMax/2010/07/09/dostluk_baris_ve_kardeslik_3d741.jpg"/>
          <p:cNvPicPr>
            <a:picLocks noChangeAspect="1" noChangeArrowheads="1"/>
          </p:cNvPicPr>
          <p:nvPr/>
        </p:nvPicPr>
        <p:blipFill>
          <a:blip r:embed="rId3"/>
          <a:srcRect/>
          <a:stretch>
            <a:fillRect/>
          </a:stretch>
        </p:blipFill>
        <p:spPr bwMode="auto">
          <a:xfrm>
            <a:off x="4800600" y="2594531"/>
            <a:ext cx="3886199" cy="3264714"/>
          </a:xfrm>
          <a:prstGeom prst="rect">
            <a:avLst/>
          </a:prstGeom>
          <a:noFill/>
        </p:spPr>
      </p:pic>
      <p:pic>
        <p:nvPicPr>
          <p:cNvPr id="7" name="6 Resim" descr="C:\Documents and Settings\alitopcu.ADELL\Local Settings\Temporary Internet Files\Content.Word\ATT00008_.jpg"/>
          <p:cNvPicPr/>
          <p:nvPr/>
        </p:nvPicPr>
        <p:blipFill>
          <a:blip r:embed="rId4" cstate="print"/>
          <a:srcRect/>
          <a:stretch>
            <a:fillRect/>
          </a:stretch>
        </p:blipFill>
        <p:spPr bwMode="auto">
          <a:xfrm>
            <a:off x="292100" y="2594531"/>
            <a:ext cx="4356100" cy="3264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663700"/>
            <a:ext cx="7408333" cy="4462463"/>
          </a:xfrm>
        </p:spPr>
        <p:txBody>
          <a:bodyPr wrap="square">
            <a:noAutofit/>
          </a:bodyPr>
          <a:lstStyle/>
          <a:p>
            <a:endParaRPr lang="tr-TR" sz="1800" dirty="0" smtClean="0"/>
          </a:p>
        </p:txBody>
      </p:sp>
      <p:sp>
        <p:nvSpPr>
          <p:cNvPr id="52225" name="Rectangle 1"/>
          <p:cNvSpPr>
            <a:spLocks noGrp="1" noChangeArrowheads="1"/>
          </p:cNvSpPr>
          <p:nvPr>
            <p:ph type="title"/>
          </p:nvPr>
        </p:nvSpPr>
        <p:spPr bwMode="auto">
          <a:xfrm>
            <a:off x="647700" y="642918"/>
            <a:ext cx="82677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FF0000"/>
                </a:solidFill>
                <a:effectLst/>
                <a:latin typeface="Arial" pitchFamily="34" charset="0"/>
              </a:rPr>
              <a:t>Paylaşmanın erdemine ulaşmak…</a:t>
            </a:r>
          </a:p>
        </p:txBody>
      </p:sp>
      <p:pic>
        <p:nvPicPr>
          <p:cNvPr id="5" name="4 Resim" descr="müthiş.jpg"/>
          <p:cNvPicPr/>
          <p:nvPr/>
        </p:nvPicPr>
        <p:blipFill>
          <a:blip r:embed="rId3" r:link="rId4"/>
          <a:srcRect/>
          <a:stretch>
            <a:fillRect/>
          </a:stretch>
        </p:blipFill>
        <p:spPr bwMode="auto">
          <a:xfrm>
            <a:off x="647700" y="1357298"/>
            <a:ext cx="7632700" cy="4768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hidden="1"/>
          <p:cNvSpPr>
            <a:spLocks noGrp="1" noChangeArrowheads="1"/>
          </p:cNvSpPr>
          <p:nvPr>
            <p:ph type="title"/>
          </p:nvPr>
        </p:nvSpPr>
        <p:spPr/>
        <p:txBody>
          <a:bodyPr/>
          <a:lstStyle/>
          <a:p>
            <a:pPr eaLnBrk="1" hangingPunct="1"/>
            <a:endParaRPr lang="en-US"/>
          </a:p>
        </p:txBody>
      </p:sp>
      <p:sp>
        <p:nvSpPr>
          <p:cNvPr id="9220" name="Rectangle 6"/>
          <p:cNvSpPr>
            <a:spLocks noChangeArrowheads="1"/>
          </p:cNvSpPr>
          <p:nvPr/>
        </p:nvSpPr>
        <p:spPr bwMode="auto">
          <a:xfrm>
            <a:off x="6429388" y="6092825"/>
            <a:ext cx="2285987" cy="701731"/>
          </a:xfrm>
          <a:prstGeom prst="rect">
            <a:avLst/>
          </a:prstGeom>
          <a:noFill/>
          <a:ln w="9525">
            <a:noFill/>
            <a:miter lim="800000"/>
            <a:headEnd/>
            <a:tailEnd/>
          </a:ln>
        </p:spPr>
        <p:txBody>
          <a:bodyPr wrap="square">
            <a:spAutoFit/>
          </a:bodyPr>
          <a:lstStyle/>
          <a:p>
            <a:pPr>
              <a:spcBef>
                <a:spcPct val="20000"/>
              </a:spcBef>
              <a:buClr>
                <a:srgbClr val="FF3300"/>
              </a:buClr>
              <a:buFont typeface="Wingdings" pitchFamily="2" charset="2"/>
              <a:buNone/>
              <a:defRPr/>
            </a:pPr>
            <a:endParaRPr kumimoji="0" lang="tr-TR" b="1" dirty="0">
              <a:solidFill>
                <a:schemeClr val="tx1">
                  <a:lumMod val="65000"/>
                  <a:lumOff val="35000"/>
                </a:schemeClr>
              </a:solidFill>
              <a:latin typeface="Arial" pitchFamily="34" charset="0"/>
              <a:cs typeface="Arial" pitchFamily="34" charset="0"/>
            </a:endParaRPr>
          </a:p>
          <a:p>
            <a:pPr>
              <a:spcBef>
                <a:spcPct val="20000"/>
              </a:spcBef>
              <a:buClr>
                <a:srgbClr val="FF3300"/>
              </a:buClr>
              <a:buFont typeface="Wingdings" pitchFamily="2" charset="2"/>
              <a:buNone/>
              <a:defRPr/>
            </a:pPr>
            <a:endParaRPr kumimoji="0" lang="tr-TR" b="1" dirty="0">
              <a:solidFill>
                <a:schemeClr val="tx1">
                  <a:lumMod val="65000"/>
                  <a:lumOff val="35000"/>
                </a:schemeClr>
              </a:solidFill>
              <a:latin typeface="Arial" pitchFamily="34" charset="0"/>
              <a:cs typeface="Arial" pitchFamily="34" charset="0"/>
            </a:endParaRPr>
          </a:p>
        </p:txBody>
      </p:sp>
      <p:sp>
        <p:nvSpPr>
          <p:cNvPr id="9" name="8 Dikdörtgen"/>
          <p:cNvSpPr/>
          <p:nvPr/>
        </p:nvSpPr>
        <p:spPr>
          <a:xfrm>
            <a:off x="571472" y="1142984"/>
            <a:ext cx="8286808" cy="1384995"/>
          </a:xfrm>
          <a:prstGeom prst="rect">
            <a:avLst/>
          </a:prstGeom>
        </p:spPr>
        <p:txBody>
          <a:bodyPr wrap="square">
            <a:spAutoFit/>
          </a:bodyPr>
          <a:lstStyle/>
          <a:p>
            <a:r>
              <a:rPr lang="tr-TR" sz="2800" dirty="0" smtClean="0"/>
              <a:t> </a:t>
            </a:r>
          </a:p>
          <a:p>
            <a:endParaRPr lang="tr-TR" sz="2800" b="1" dirty="0" smtClean="0"/>
          </a:p>
          <a:p>
            <a:endParaRPr lang="tr-TR" sz="2800" dirty="0" smtClean="0"/>
          </a:p>
        </p:txBody>
      </p:sp>
      <p:sp>
        <p:nvSpPr>
          <p:cNvPr id="12" name="11 Dikdörtgen"/>
          <p:cNvSpPr/>
          <p:nvPr/>
        </p:nvSpPr>
        <p:spPr>
          <a:xfrm>
            <a:off x="500034" y="500042"/>
            <a:ext cx="8072494" cy="584775"/>
          </a:xfrm>
          <a:prstGeom prst="rect">
            <a:avLst/>
          </a:prstGeom>
        </p:spPr>
        <p:txBody>
          <a:bodyPr wrap="square">
            <a:spAutoFit/>
          </a:bodyPr>
          <a:lstStyle/>
          <a:p>
            <a:r>
              <a:rPr lang="tr-TR" sz="3200" b="1" dirty="0" smtClean="0">
                <a:solidFill>
                  <a:srgbClr val="FF0000"/>
                </a:solidFill>
                <a:latin typeface="Century Gothic" pitchFamily="34" charset="0"/>
                <a:ea typeface="Calibri" pitchFamily="34" charset="0"/>
                <a:cs typeface="TimesNewRomanPS-BoldMT"/>
              </a:rPr>
              <a:t>Hayata doğru bakabilmek…</a:t>
            </a:r>
          </a:p>
        </p:txBody>
      </p:sp>
      <p:pic>
        <p:nvPicPr>
          <p:cNvPr id="7" name="6 Resim" descr="https://fbcdn-sphotos-a-a.akamaihd.net/hphotos-ak-prn1/12959_604060089620667_1782867581_n.jpg"/>
          <p:cNvPicPr/>
          <p:nvPr/>
        </p:nvPicPr>
        <p:blipFill>
          <a:blip r:embed="rId3"/>
          <a:srcRect/>
          <a:stretch>
            <a:fillRect/>
          </a:stretch>
        </p:blipFill>
        <p:spPr bwMode="auto">
          <a:xfrm>
            <a:off x="0" y="1214422"/>
            <a:ext cx="9144000" cy="5643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hidden="1"/>
          <p:cNvSpPr>
            <a:spLocks noGrp="1" noChangeArrowheads="1"/>
          </p:cNvSpPr>
          <p:nvPr>
            <p:ph type="title"/>
          </p:nvPr>
        </p:nvSpPr>
        <p:spPr/>
        <p:txBody>
          <a:bodyPr/>
          <a:lstStyle/>
          <a:p>
            <a:pPr eaLnBrk="1" hangingPunct="1"/>
            <a:endParaRPr lang="en-US"/>
          </a:p>
        </p:txBody>
      </p:sp>
      <p:sp>
        <p:nvSpPr>
          <p:cNvPr id="10244" name="Rectangle 4"/>
          <p:cNvSpPr>
            <a:spLocks noChangeArrowheads="1"/>
          </p:cNvSpPr>
          <p:nvPr/>
        </p:nvSpPr>
        <p:spPr bwMode="auto">
          <a:xfrm>
            <a:off x="428596" y="1285860"/>
            <a:ext cx="8429684" cy="3643338"/>
          </a:xfrm>
          <a:prstGeom prst="rect">
            <a:avLst/>
          </a:prstGeom>
          <a:noFill/>
          <a:ln w="9525">
            <a:noFill/>
            <a:miter lim="800000"/>
            <a:headEnd/>
            <a:tailEnd/>
          </a:ln>
        </p:spPr>
        <p:txBody>
          <a:bodyPr/>
          <a:lstStyle/>
          <a:p>
            <a:pPr lvl="0">
              <a:spcBef>
                <a:spcPct val="20000"/>
              </a:spcBef>
              <a:buClr>
                <a:srgbClr val="FF3300"/>
              </a:buClr>
            </a:pPr>
            <a:r>
              <a:rPr lang="tr-TR" sz="2800" b="1" dirty="0" smtClean="0">
                <a:solidFill>
                  <a:srgbClr val="00B050"/>
                </a:solidFill>
                <a:latin typeface="Century Gothic" pitchFamily="34" charset="0"/>
              </a:rPr>
              <a:t>Suyun </a:t>
            </a:r>
            <a:r>
              <a:rPr lang="tr-TR" sz="2800" b="1" dirty="0">
                <a:solidFill>
                  <a:srgbClr val="00B050"/>
                </a:solidFill>
                <a:latin typeface="Century Gothic" pitchFamily="34" charset="0"/>
              </a:rPr>
              <a:t>sadece biyolojik yaşamda değil, ruh ve gönül dünyamız ve yaşamımız içinde vazgeçilmezdir. </a:t>
            </a:r>
            <a:endParaRPr lang="tr-TR" sz="2800" b="1" dirty="0" smtClean="0">
              <a:solidFill>
                <a:srgbClr val="00B050"/>
              </a:solidFill>
              <a:latin typeface="Century Gothic" pitchFamily="34" charset="0"/>
            </a:endParaRPr>
          </a:p>
          <a:p>
            <a:pPr marL="179388" indent="-179388">
              <a:spcBef>
                <a:spcPct val="20000"/>
              </a:spcBef>
              <a:buClr>
                <a:srgbClr val="FF3300"/>
              </a:buClr>
              <a:buFont typeface="Wingdings" pitchFamily="2" charset="2"/>
              <a:buChar char="§"/>
            </a:pPr>
            <a:endParaRPr lang="tr-TR" sz="2800" b="1" dirty="0" smtClean="0">
              <a:latin typeface="Century Gothic" pitchFamily="34" charset="0"/>
            </a:endParaRPr>
          </a:p>
          <a:p>
            <a:pPr marL="179388" indent="-179388">
              <a:spcBef>
                <a:spcPct val="20000"/>
              </a:spcBef>
              <a:buClr>
                <a:srgbClr val="FF3300"/>
              </a:buClr>
              <a:buFont typeface="Wingdings" pitchFamily="2" charset="2"/>
              <a:buChar char="§"/>
            </a:pPr>
            <a:endParaRPr lang="tr-TR" sz="2000" dirty="0" smtClean="0">
              <a:latin typeface="Century Gothic" pitchFamily="34" charset="0"/>
            </a:endParaRPr>
          </a:p>
          <a:p>
            <a:pPr marL="342900" indent="-342900">
              <a:spcBef>
                <a:spcPct val="20000"/>
              </a:spcBef>
              <a:buClr>
                <a:srgbClr val="FF3300"/>
              </a:buClr>
              <a:buFont typeface="Wingdings" pitchFamily="2" charset="2"/>
              <a:buChar char="§"/>
            </a:pPr>
            <a:endParaRPr kumimoji="0" lang="tr-TR" sz="2000" dirty="0">
              <a:solidFill>
                <a:srgbClr val="333300"/>
              </a:solidFill>
              <a:latin typeface="Century Gothic" pitchFamily="34" charset="0"/>
            </a:endParaRPr>
          </a:p>
          <a:p>
            <a:pPr marL="342900" indent="-342900">
              <a:spcBef>
                <a:spcPct val="20000"/>
              </a:spcBef>
              <a:buClr>
                <a:srgbClr val="FF3300"/>
              </a:buClr>
              <a:buFont typeface="Wingdings" pitchFamily="2" charset="2"/>
              <a:buChar char="§"/>
            </a:pPr>
            <a:endParaRPr kumimoji="0" lang="tr-TR" sz="2000" dirty="0">
              <a:solidFill>
                <a:srgbClr val="333300"/>
              </a:solidFill>
              <a:latin typeface="Century Gothic" pitchFamily="34" charset="0"/>
            </a:endParaRPr>
          </a:p>
        </p:txBody>
      </p:sp>
      <p:sp>
        <p:nvSpPr>
          <p:cNvPr id="6" name="5 Dikdörtgen"/>
          <p:cNvSpPr/>
          <p:nvPr/>
        </p:nvSpPr>
        <p:spPr>
          <a:xfrm>
            <a:off x="428596" y="357166"/>
            <a:ext cx="6429404" cy="1077218"/>
          </a:xfrm>
          <a:prstGeom prst="rect">
            <a:avLst/>
          </a:prstGeom>
        </p:spPr>
        <p:txBody>
          <a:bodyPr wrap="square">
            <a:spAutoFit/>
          </a:bodyPr>
          <a:lstStyle/>
          <a:p>
            <a:r>
              <a:rPr kumimoji="0" lang="tr-TR" sz="3200" b="1" i="1" dirty="0" smtClean="0">
                <a:solidFill>
                  <a:srgbClr val="FF0000"/>
                </a:solidFill>
                <a:latin typeface="Calibri" pitchFamily="34" charset="0"/>
              </a:rPr>
              <a:t>Su canlıdır. Onunda ruhu</a:t>
            </a:r>
            <a:r>
              <a:rPr kumimoji="0" lang="tr-TR" sz="3200" b="1" i="1" dirty="0">
                <a:solidFill>
                  <a:srgbClr val="FF0000"/>
                </a:solidFill>
                <a:latin typeface="Calibri" pitchFamily="34" charset="0"/>
              </a:rPr>
              <a:t>, duyguları ve </a:t>
            </a:r>
            <a:r>
              <a:rPr kumimoji="0" lang="tr-TR" sz="3200" b="1" i="1" dirty="0" smtClean="0">
                <a:solidFill>
                  <a:srgbClr val="FF0000"/>
                </a:solidFill>
                <a:latin typeface="Calibri" pitchFamily="34" charset="0"/>
              </a:rPr>
              <a:t>hafızası (belleği) </a:t>
            </a:r>
            <a:r>
              <a:rPr kumimoji="0" lang="tr-TR" sz="3200" b="1" i="1" dirty="0">
                <a:solidFill>
                  <a:srgbClr val="FF0000"/>
                </a:solidFill>
                <a:latin typeface="Calibri" pitchFamily="34" charset="0"/>
              </a:rPr>
              <a:t>vardır… </a:t>
            </a:r>
            <a:endParaRPr lang="tr-TR" sz="3200" b="1" i="1" dirty="0">
              <a:latin typeface="Calibri" pitchFamily="34" charset="0"/>
            </a:endParaRPr>
          </a:p>
        </p:txBody>
      </p:sp>
      <p:pic>
        <p:nvPicPr>
          <p:cNvPr id="5" name="4 Resim" descr="https://fbcdn-sphotos-h-a.akamaihd.net/hphotos-ak-prn1/v/45431_10151472469243592_1236277473_n.jpg?oh=ae903b585b73f4b9746238881173fe8d&amp;oe=514CE6C3&amp;__gda__=1364068145_a24aaa331aeae42c760783bf4cabf01e"/>
          <p:cNvPicPr/>
          <p:nvPr/>
        </p:nvPicPr>
        <p:blipFill>
          <a:blip r:embed="rId3"/>
          <a:srcRect/>
          <a:stretch>
            <a:fillRect/>
          </a:stretch>
        </p:blipFill>
        <p:spPr bwMode="auto">
          <a:xfrm>
            <a:off x="571472" y="2924950"/>
            <a:ext cx="6119495" cy="393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1844</Words>
  <Application>Microsoft Office PowerPoint</Application>
  <PresentationFormat>Ekran Gösterisi (4:3)</PresentationFormat>
  <Paragraphs>320</Paragraphs>
  <Slides>40</Slides>
  <Notes>31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40</vt:i4>
      </vt:variant>
    </vt:vector>
  </HeadingPairs>
  <TitlesOfParts>
    <vt:vector size="51" baseType="lpstr">
      <vt:lpstr>ＭＳ Ｐゴシック</vt:lpstr>
      <vt:lpstr>Arial</vt:lpstr>
      <vt:lpstr>Arial Black</vt:lpstr>
      <vt:lpstr>Calibri</vt:lpstr>
      <vt:lpstr>Century Gothic</vt:lpstr>
      <vt:lpstr>Times</vt:lpstr>
      <vt:lpstr>TimesNewRomanPS-BoldMT</vt:lpstr>
      <vt:lpstr>Trebuchet MS</vt:lpstr>
      <vt:lpstr>Wingdings</vt:lpstr>
      <vt:lpstr>ZapfChancery</vt:lpstr>
      <vt:lpstr>Ofis Teması</vt:lpstr>
      <vt:lpstr>PowerPoint Sunusu</vt:lpstr>
      <vt:lpstr>PowerPoint Sunusu</vt:lpstr>
      <vt:lpstr>  </vt:lpstr>
      <vt:lpstr> </vt:lpstr>
      <vt:lpstr>Tebessüm etmek en güzel sadakalardandır.  Gülmek her yüze yakışır, her yüzü güzelleştirir. Tebessüm hüznü ve kederi giderir.  Belki bugün, hayatınızdaki insana tebessüm etmek veya onu sevindirmek için son fırsatınızdır.</vt:lpstr>
      <vt:lpstr>Kuşlar gibi uçmayı, balıklar gibi yüzmeyi öğrendik ancak bir şeyi öğrenemedik; Birlikte kardeşçe yaşamayı…</vt:lpstr>
      <vt:lpstr>Paylaşmanın erdemine ulaşmak…</vt:lpstr>
      <vt:lpstr>PowerPoint Sunusu</vt:lpstr>
      <vt:lpstr>PowerPoint Sunusu</vt:lpstr>
      <vt:lpstr>PowerPoint Sunusu</vt:lpstr>
      <vt:lpstr>Düşüncelerimiz suya şekil veriyor. </vt:lpstr>
      <vt:lpstr>PowerPoint Sunusu</vt:lpstr>
      <vt:lpstr>Su, tüm canlıların özüdür…Ana hammaddesidir. Canlı olan her şey sudan yaratılmıştır.</vt:lpstr>
      <vt:lpstr>PowerPoint Sunusu</vt:lpstr>
      <vt:lpstr>Tüm hayvanlar </vt:lpstr>
      <vt:lpstr>PowerPoint Sunusu</vt:lpstr>
      <vt:lpstr>PowerPoint Sunusu</vt:lpstr>
      <vt:lpstr>Dünya tüm içindekilerle birlikte kocaman bir aile…</vt:lpstr>
      <vt:lpstr>İletişim…</vt:lpstr>
      <vt:lpstr>PowerPoint Sunusu</vt:lpstr>
      <vt:lpstr>PowerPoint Sunusu</vt:lpstr>
      <vt:lpstr>İletişim…</vt:lpstr>
      <vt:lpstr>Suyla iletişim…</vt:lpstr>
      <vt:lpstr>Birlikte düşünelim. Bir soru…</vt:lpstr>
      <vt:lpstr>Su iyi idare edildiğinde;</vt:lpstr>
      <vt:lpstr>  Su iyi idare edilmezse;</vt:lpstr>
      <vt:lpstr>-  Suyu maddi yönü kadar manevi yönünü de tanımalıyız… - Suyun görünen yüzü yanında görünmeyen yüzünü anlamaya gayret etmeliyiz.   </vt:lpstr>
      <vt:lpstr>PowerPoint Sunusu</vt:lpstr>
      <vt:lpstr>Öyle davranmalıyız ki pişman olmayalım.</vt:lpstr>
      <vt:lpstr>Suyla dost olmak ister misiniz? Suyu sevmek, dost eli uzatmak ne güzel… Uzattığınız dost elinizi boş çevirmeyecektir.</vt:lpstr>
      <vt:lpstr>Suyla iletişimimizi geliştirelim. Suyla nasıl bir iletişim?</vt:lpstr>
      <vt:lpstr>Sürdürülebilir bir yaşam, Sürdürülebilir bir dünya için suyu korumak zorundayız.</vt:lpstr>
      <vt:lpstr>Su Düşmanları…</vt:lpstr>
      <vt:lpstr>Tehlikenin farkında mıyız? </vt:lpstr>
      <vt:lpstr>PowerPoint Sunusu</vt:lpstr>
      <vt:lpstr>PowerPoint Sunusu</vt:lpstr>
      <vt:lpstr>PowerPoint Sunusu</vt:lpstr>
      <vt:lpstr>PowerPoint Sunusu</vt:lpstr>
      <vt:lpstr>PowerPoint Sunusu</vt:lpstr>
      <vt:lpstr>Su gibi aziz, su gibi coşkulu ve su gibi duru olunuz…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sil</dc:creator>
  <cp:lastModifiedBy>Windows Kullanıcısı</cp:lastModifiedBy>
  <cp:revision>53</cp:revision>
  <dcterms:created xsi:type="dcterms:W3CDTF">2013-03-19T03:58:51Z</dcterms:created>
  <dcterms:modified xsi:type="dcterms:W3CDTF">2020-12-30T22:03:57Z</dcterms:modified>
</cp:coreProperties>
</file>