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50" d="100"/>
          <a:sy n="50" d="100"/>
        </p:scale>
        <p:origin x="1500" y="5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C0BFB-8754-4BAD-BE85-6356FE5245E4}" type="datetimeFigureOut">
              <a:rPr lang="tr-TR" smtClean="0"/>
              <a:t>31.08.2020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43799-AF87-480A-86EC-BD8FCA2F7B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7854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C0BFB-8754-4BAD-BE85-6356FE5245E4}" type="datetimeFigureOut">
              <a:rPr lang="tr-TR" smtClean="0"/>
              <a:t>31.08.2020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43799-AF87-480A-86EC-BD8FCA2F7B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8254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C0BFB-8754-4BAD-BE85-6356FE5245E4}" type="datetimeFigureOut">
              <a:rPr lang="tr-TR" smtClean="0"/>
              <a:t>31.08.2020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43799-AF87-480A-86EC-BD8FCA2F7B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5502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C0BFB-8754-4BAD-BE85-6356FE5245E4}" type="datetimeFigureOut">
              <a:rPr lang="tr-TR" smtClean="0"/>
              <a:t>31.08.2020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43799-AF87-480A-86EC-BD8FCA2F7B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633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C0BFB-8754-4BAD-BE85-6356FE5245E4}" type="datetimeFigureOut">
              <a:rPr lang="tr-TR" smtClean="0"/>
              <a:t>31.08.2020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43799-AF87-480A-86EC-BD8FCA2F7B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6550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C0BFB-8754-4BAD-BE85-6356FE5245E4}" type="datetimeFigureOut">
              <a:rPr lang="tr-TR" smtClean="0"/>
              <a:t>31.08.2020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43799-AF87-480A-86EC-BD8FCA2F7B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9459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C0BFB-8754-4BAD-BE85-6356FE5245E4}" type="datetimeFigureOut">
              <a:rPr lang="tr-TR" smtClean="0"/>
              <a:t>31.08.2020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43799-AF87-480A-86EC-BD8FCA2F7B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4312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C0BFB-8754-4BAD-BE85-6356FE5245E4}" type="datetimeFigureOut">
              <a:rPr lang="tr-TR" smtClean="0"/>
              <a:t>31.08.2020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43799-AF87-480A-86EC-BD8FCA2F7B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6807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C0BFB-8754-4BAD-BE85-6356FE5245E4}" type="datetimeFigureOut">
              <a:rPr lang="tr-TR" smtClean="0"/>
              <a:t>31.08.2020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43799-AF87-480A-86EC-BD8FCA2F7B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4046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C0BFB-8754-4BAD-BE85-6356FE5245E4}" type="datetimeFigureOut">
              <a:rPr lang="tr-TR" smtClean="0"/>
              <a:t>31.08.2020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43799-AF87-480A-86EC-BD8FCA2F7B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9659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C0BFB-8754-4BAD-BE85-6356FE5245E4}" type="datetimeFigureOut">
              <a:rPr lang="tr-TR" smtClean="0"/>
              <a:t>31.08.2020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43799-AF87-480A-86EC-BD8FCA2F7B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4102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3C0BFB-8754-4BAD-BE85-6356FE5245E4}" type="datetimeFigureOut">
              <a:rPr lang="tr-TR" smtClean="0"/>
              <a:t>31.08.2020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743799-AF87-480A-86EC-BD8FCA2F7B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5132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614997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3352800" y="5447211"/>
            <a:ext cx="9144000" cy="4480560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1026" name="Picture 2" descr="https://www.azquotes.com/picture-quotes/quote-history-teaches-us-that-man-learns-nothing-from-history-georg-wilhelm-friedrich-hegel-112-46-1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571500"/>
            <a:ext cx="11715750" cy="6057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2191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2050" name="Picture 2" descr="https://www.azquotes.com/picture-quotes/quote-the-courage-of-the-truth-is-the-first-condition-of-philosophic-study-georg-wilhelm-friedrich-hegel-94-27-97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" y="365124"/>
            <a:ext cx="11696699" cy="628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07171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3074" name="Picture 2" descr="https://www.azquotes.com/picture-quotes/quote-poetry-is-the-universal-art-of-the-spirit-which-has-become-free-in-itself-and-which-georg-wilhelm-friedrich-hegel-109-17-40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65124"/>
            <a:ext cx="11791949" cy="628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24574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098" name="Picture 2" descr="https://www.azquotes.com/picture-quotes/quote-too-fair-to-worship-too-divine-to-love-georg-wilhelm-friedrich-hegel-53-29-54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069" y="365125"/>
            <a:ext cx="11782696" cy="6323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06971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122" name="Picture 2" descr="https://www.azquotes.com/picture-quotes/quote-to-be-independent-of-public-opinion-is-the-first-formal-condition-of-achieving-anything-georg-wilhelm-friedrich-hegel-38-63-24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365125"/>
            <a:ext cx="11772899" cy="6179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60911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Geniş ekran</PresentationFormat>
  <Paragraphs>0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Windows Kullanıcısı</cp:lastModifiedBy>
  <cp:revision>1</cp:revision>
  <dcterms:created xsi:type="dcterms:W3CDTF">2020-08-30T22:12:57Z</dcterms:created>
  <dcterms:modified xsi:type="dcterms:W3CDTF">2020-08-30T22:13:18Z</dcterms:modified>
</cp:coreProperties>
</file>