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85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25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5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3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5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45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31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80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04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65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10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0BFB-8754-4BAD-BE85-6356FE5245E4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3799-AF87-480A-86EC-BD8FCA2F7B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1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499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52800" y="5447211"/>
            <a:ext cx="9144000" cy="44805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https://www.azquotes.com/picture-quotes/quote-history-teaches-us-that-man-learns-nothing-from-history-georg-wilhelm-friedrich-hegel-112-46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1171575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19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https://www.azquotes.com/picture-quotes/quote-the-courage-of-the-truth-is-the-first-condition-of-philosophic-study-georg-wilhelm-friedrich-hegel-94-27-9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65124"/>
            <a:ext cx="11696699" cy="628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1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https://www.azquotes.com/picture-quotes/quote-poetry-is-the-universal-art-of-the-spirit-which-has-become-free-in-itself-and-which-georg-wilhelm-friedrich-hegel-109-17-4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124"/>
            <a:ext cx="11791949" cy="628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45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https://www.azquotes.com/picture-quotes/quote-too-fair-to-worship-too-divine-to-love-georg-wilhelm-friedrich-hegel-53-29-5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365125"/>
            <a:ext cx="11782696" cy="632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69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https://www.azquotes.com/picture-quotes/quote-to-be-independent-of-public-opinion-is-the-first-formal-condition-of-achieving-anything-georg-wilhelm-friedrich-hegel-38-63-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65125"/>
            <a:ext cx="11772899" cy="617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09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2020-08-30T22:12:57Z</dcterms:created>
  <dcterms:modified xsi:type="dcterms:W3CDTF">2020-08-30T22:13:18Z</dcterms:modified>
</cp:coreProperties>
</file>