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5042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716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7210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133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5707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6297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959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7527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0237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1579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2531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C40D6-94CF-4422-A1B2-A8050F949830}" type="datetimeFigureOut">
              <a:rPr lang="tr-TR" smtClean="0"/>
              <a:t>30.08.2020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A7C3A-27DB-4802-9F41-E99B31FB2C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73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utoShape 2" descr="32 Contemplative Hegel Quotes – Senselog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8" name="Picture 4" descr="32 Contemplative Hegel Quotes – Senselogi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65125"/>
            <a:ext cx="11908088" cy="635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490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22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4"/>
            <a:ext cx="1219199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84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4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35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26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30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2191999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50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2304295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53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5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44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91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2525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21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63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65124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65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45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45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0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4"/>
            <a:ext cx="1219199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0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8336" y="365126"/>
            <a:ext cx="12320336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23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65124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66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3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224589"/>
            <a:ext cx="12192000" cy="663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9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92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65125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2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4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70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65124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94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52926"/>
            <a:ext cx="12192000" cy="650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7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2191999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33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2191999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99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4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55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6"/>
            <a:ext cx="12192000" cy="649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21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25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65124"/>
            <a:ext cx="1219200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12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Geniş ekran</PresentationFormat>
  <Paragraphs>0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Windows Kullanıcısı</dc:creator>
  <cp:lastModifiedBy>Windows Kullanıcısı</cp:lastModifiedBy>
  <cp:revision>5</cp:revision>
  <dcterms:created xsi:type="dcterms:W3CDTF">2020-08-29T22:55:01Z</dcterms:created>
  <dcterms:modified xsi:type="dcterms:W3CDTF">2020-08-29T23:22:12Z</dcterms:modified>
</cp:coreProperties>
</file>