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AC80-DA3C-4942-8557-0ABFA6A42706}" type="datetimeFigureOut">
              <a:rPr lang="tr-TR" smtClean="0"/>
              <a:t>30.08.2020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F572-32BE-413C-A1B5-46803E315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220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AC80-DA3C-4942-8557-0ABFA6A42706}" type="datetimeFigureOut">
              <a:rPr lang="tr-TR" smtClean="0"/>
              <a:t>30.08.2020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F572-32BE-413C-A1B5-46803E315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35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AC80-DA3C-4942-8557-0ABFA6A42706}" type="datetimeFigureOut">
              <a:rPr lang="tr-TR" smtClean="0"/>
              <a:t>30.08.2020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F572-32BE-413C-A1B5-46803E315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81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AC80-DA3C-4942-8557-0ABFA6A42706}" type="datetimeFigureOut">
              <a:rPr lang="tr-TR" smtClean="0"/>
              <a:t>30.08.2020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F572-32BE-413C-A1B5-46803E315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66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AC80-DA3C-4942-8557-0ABFA6A42706}" type="datetimeFigureOut">
              <a:rPr lang="tr-TR" smtClean="0"/>
              <a:t>30.08.2020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F572-32BE-413C-A1B5-46803E315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1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AC80-DA3C-4942-8557-0ABFA6A42706}" type="datetimeFigureOut">
              <a:rPr lang="tr-TR" smtClean="0"/>
              <a:t>30.08.2020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F572-32BE-413C-A1B5-46803E315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4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AC80-DA3C-4942-8557-0ABFA6A42706}" type="datetimeFigureOut">
              <a:rPr lang="tr-TR" smtClean="0"/>
              <a:t>30.08.2020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F572-32BE-413C-A1B5-46803E315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817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AC80-DA3C-4942-8557-0ABFA6A42706}" type="datetimeFigureOut">
              <a:rPr lang="tr-TR" smtClean="0"/>
              <a:t>30.08.2020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F572-32BE-413C-A1B5-46803E315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23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AC80-DA3C-4942-8557-0ABFA6A42706}" type="datetimeFigureOut">
              <a:rPr lang="tr-TR" smtClean="0"/>
              <a:t>30.08.2020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F572-32BE-413C-A1B5-46803E315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478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AC80-DA3C-4942-8557-0ABFA6A42706}" type="datetimeFigureOut">
              <a:rPr lang="tr-TR" smtClean="0"/>
              <a:t>30.08.2020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F572-32BE-413C-A1B5-46803E315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873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AC80-DA3C-4942-8557-0ABFA6A42706}" type="datetimeFigureOut">
              <a:rPr lang="tr-TR" smtClean="0"/>
              <a:t>30.08.2020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F572-32BE-413C-A1B5-46803E315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8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BAC80-DA3C-4942-8557-0ABFA6A42706}" type="datetimeFigureOut">
              <a:rPr lang="tr-TR" smtClean="0"/>
              <a:t>30.08.2020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3F572-32BE-413C-A1B5-46803E315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945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8194" name="Picture 2" descr="Friedrich Hegel Sözleri: (1770-1831) - Pusula - Ölümsüz Sözler | Faceboo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365125"/>
            <a:ext cx="11834949" cy="629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1653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42" name="Picture 2" descr="Felsefe İle İlgili Sözler | Saf ve sağlam kalabilmiş ... 1.sayf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54" y="365124"/>
            <a:ext cx="11874138" cy="630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907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1266" name="Picture 2" descr="Dünya tarihi, özgürlük bilinçliğinin gelişmesinden başka bir şey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42" y="365125"/>
            <a:ext cx="11821887" cy="625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487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2290" name="Picture 2" descr="PUSULA SÖZLER — Düşüncenin tek doğru ve en yüksek olduğunu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" y="365125"/>
            <a:ext cx="11482251" cy="6283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590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3314" name="Picture 2" descr="PUSULA SÖZLER — İnsan eğer düşünmüyorsa özgür değildir, çünkü o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34" y="365125"/>
            <a:ext cx="11625943" cy="6244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7648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4338" name="Picture 2" descr="Sevginin Diğer Yarısı Olan Fedakarlık İle İlgili Söylenmiş Sözler (Resimli)  – Nkf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6" y="365125"/>
            <a:ext cx="11769635" cy="625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742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5362" name="Picture 2" descr="Georg Wilhelm Friedrich Hegel quot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83" y="365125"/>
            <a:ext cx="11730446" cy="624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784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6386" name="Picture 2" descr="Georg Wilhelm Friedrich Hegel quote: The learner always begins by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08" y="365125"/>
            <a:ext cx="11678195" cy="627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116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8434" name="Picture 2" descr="Hege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70" y="470263"/>
            <a:ext cx="11612881" cy="604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114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9458" name="Picture 2" descr="Georg Wilhelm Friedrich Hegel quot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7" y="365125"/>
            <a:ext cx="11730445" cy="617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398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482" name="Picture 2" descr="Georg Wilhelm Friedrich Hegel quot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252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1 Lectures on the History of Philosophy 3: Medieval &amp;amp; Modern Philosophy  Quotes &amp; Sayings with Wallpapers &amp; Posters - Quotes.Pu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" y="287383"/>
            <a:ext cx="11926389" cy="6479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0799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1506" name="Picture 2" descr="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70" y="248194"/>
            <a:ext cx="11665133" cy="6191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779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2530" name="Picture 2" descr="synthesis quotes - Google Searc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34" y="365125"/>
            <a:ext cx="11639006" cy="625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1370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3554" name="Picture 2" descr="Mere goodness can achieve little against the power of nature. Georg Wilhelm Friedrich Hege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6" y="365125"/>
            <a:ext cx="11730447" cy="617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2218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4578" name="Picture 2" descr="Hege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34" y="365125"/>
            <a:ext cx="11625943" cy="6192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919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5602" name="Picture 2" descr="HEGEL❤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4184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6626" name="Picture 2" descr="Georg Wilhelm Friedrich Hege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70" y="365124"/>
            <a:ext cx="11547567" cy="6114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70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7650" name="Picture 2" descr="Quote Of The Day: November 15, 2013 - The force of mind is only as great as its expression; its depth only as deep as its power to expand and lose itself. — Georg Wilhelm Friedrich Hegel, The Phenomenology of Spirit #quot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34" y="365124"/>
            <a:ext cx="11639006" cy="632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2931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Regarding History as the slaughter-bench at which the happiness of peoples,  the wisdom of States,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69" y="365124"/>
            <a:ext cx="11808822" cy="6296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967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Georg Wilhelm Friedrich Hegel quotes: top 185 famous quotes by Georg  Wilhelm Friedrich Hege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91" y="365125"/>
            <a:ext cx="11952516" cy="634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201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The learner always begins by finding fault, but the scholar... - Georg  Wilhelm Friedrich Hegel Quotes - 9quotes.co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90" y="365125"/>
            <a:ext cx="11913327" cy="6192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660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Georg Wilhelm Friedrich Hegel: History teaches us that man learns noth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1" y="365125"/>
            <a:ext cx="11978640" cy="632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366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 descr="Georg Hegel Quotes at StatusMind.co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34" y="496389"/>
            <a:ext cx="11652069" cy="6087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336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170" name="Picture 2" descr="Today's quote is from Georg Wilhelm... - Project Syndicate | Faceboo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43" y="143690"/>
            <a:ext cx="11821886" cy="7155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834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218" name="Picture 2" descr="PUSULA SÖZLER — Bilginin amacı bize karşıt duran nesnel dünyanın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90" y="248194"/>
            <a:ext cx="11848013" cy="6439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294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0</Words>
  <Application>Microsoft Office PowerPoint</Application>
  <PresentationFormat>Geniş ekran</PresentationFormat>
  <Paragraphs>0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13</cp:revision>
  <dcterms:created xsi:type="dcterms:W3CDTF">2020-08-29T16:59:26Z</dcterms:created>
  <dcterms:modified xsi:type="dcterms:W3CDTF">2020-08-30T08:08:35Z</dcterms:modified>
</cp:coreProperties>
</file>