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22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5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81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66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1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4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17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23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78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73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8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BAC80-DA3C-4942-8557-0ABFA6A42706}" type="datetimeFigureOut">
              <a:rPr lang="tr-TR" smtClean="0"/>
              <a:t>30.08.2020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3F572-32BE-413C-A1B5-46803E315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94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Friedrich Hegel Sözleri: (1770-1831) - Pusula - Ölümsüz Sözler | Faceboo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365125"/>
            <a:ext cx="11834949" cy="629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65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42" name="Picture 2" descr="Felsefe İle İlgili Sözler | Saf ve sağlam kalabilmiş ... 1.sayf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" y="365124"/>
            <a:ext cx="11874138" cy="630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90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1266" name="Picture 2" descr="Dünya tarihi, özgürlük bilinçliğinin gelişmesinden başka bir şey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2" y="365125"/>
            <a:ext cx="11821887" cy="625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487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290" name="Picture 2" descr="PUSULA SÖZLER — Düşüncenin tek doğru ve en yüksek olduğunu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365125"/>
            <a:ext cx="11482251" cy="628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59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3314" name="Picture 2" descr="PUSULA SÖZLER — İnsan eğer düşünmüyorsa özgür değildir, çünkü o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" y="365125"/>
            <a:ext cx="11625943" cy="624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64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4338" name="Picture 2" descr="Sevginin Diğer Yarısı Olan Fedakarlık İle İlgili Söylenmiş Sözler (Resimli)  – Nkf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6" y="365125"/>
            <a:ext cx="11769635" cy="625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742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2" name="Picture 2" descr="Georg Wilhelm Friedrich Hegel quo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3" y="365125"/>
            <a:ext cx="11730446" cy="624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784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6386" name="Picture 2" descr="Georg Wilhelm Friedrich Hegel quote: The learner always begins by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8" y="365125"/>
            <a:ext cx="11678195" cy="627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116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4" name="Picture 2" descr="Heg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0" y="470263"/>
            <a:ext cx="11612881" cy="604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114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9458" name="Picture 2" descr="Georg Wilhelm Friedrich Hegel quo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365125"/>
            <a:ext cx="11730445" cy="617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98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482" name="Picture 2" descr="Georg Wilhelm Friedrich Hegel quo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5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1 Lectures on the History of Philosophy 3: Medieval &amp;amp; Modern Philosophy  Quotes &amp; Sayings with Wallpapers &amp; Posters - Quotes.Pu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287383"/>
            <a:ext cx="11926389" cy="647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79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1506" name="Picture 2" descr="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0" y="248194"/>
            <a:ext cx="11665133" cy="619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779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2530" name="Picture 2" descr="synthesis quotes - Google Searc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" y="365125"/>
            <a:ext cx="11639006" cy="625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137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3554" name="Picture 2" descr="Mere goodness can achieve little against the power of nature. Georg Wilhelm Friedrich Heg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6" y="365125"/>
            <a:ext cx="11730447" cy="617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221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4578" name="Picture 2" descr="Heg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" y="365125"/>
            <a:ext cx="11625943" cy="619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919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5602" name="Picture 2" descr="HEGEL❤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418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6626" name="Picture 2" descr="Georg Wilhelm Friedrich Heg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0" y="365124"/>
            <a:ext cx="11547567" cy="611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7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7650" name="Picture 2" descr="Quote Of The Day: November 15, 2013 - The force of mind is only as great as its expression; its depth only as deep as its power to expand and lose itself. — Georg Wilhelm Friedrich Hegel, The Phenomenology of Spirit #quo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" y="365124"/>
            <a:ext cx="11639006" cy="632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9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Regarding History as the slaughter-bench at which the happiness of peoples,  the wisdom of States,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9" y="365124"/>
            <a:ext cx="11808822" cy="629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Georg Wilhelm Friedrich Hegel quotes: top 185 famous quotes by Georg  Wilhelm Friedrich Heg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" y="365125"/>
            <a:ext cx="11952516" cy="634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20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The learner always begins by finding fault, but the scholar... - Georg  Wilhelm Friedrich Hegel Quotes - 9quotes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0" y="365125"/>
            <a:ext cx="11913327" cy="619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66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Georg Wilhelm Friedrich Hegel: History teaches us that man learns noth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1" y="365125"/>
            <a:ext cx="11978640" cy="632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6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Georg Hegel Quotes at StatusMind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" y="496389"/>
            <a:ext cx="11652069" cy="608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33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Today's quote is from Georg Wilhelm... - Project Syndicate | Faceboo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143690"/>
            <a:ext cx="11821886" cy="715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83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 descr="PUSULA SÖZLER — Bilginin amacı bize karşıt duran nesnel dünyanın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0" y="248194"/>
            <a:ext cx="11848013" cy="643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29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0</Words>
  <Application>Microsoft Office PowerPoint</Application>
  <PresentationFormat>Geniş ekran</PresentationFormat>
  <Paragraphs>0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13</cp:revision>
  <dcterms:created xsi:type="dcterms:W3CDTF">2020-08-29T16:59:26Z</dcterms:created>
  <dcterms:modified xsi:type="dcterms:W3CDTF">2020-08-30T08:08:35Z</dcterms:modified>
</cp:coreProperties>
</file>